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C3E50-51AB-B30B-002E-3F120E7AD6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68"/>
          <a:stretch/>
        </p:blipFill>
        <p:spPr>
          <a:xfrm>
            <a:off x="1427800" y="3119728"/>
            <a:ext cx="9336400" cy="6185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C510C89-CDBB-4A61-89D5-30877E46440B}"/>
              </a:ext>
            </a:extLst>
          </p:cNvPr>
          <p:cNvGrpSpPr/>
          <p:nvPr/>
        </p:nvGrpSpPr>
        <p:grpSpPr>
          <a:xfrm>
            <a:off x="360000" y="900000"/>
            <a:ext cx="11340000" cy="3952722"/>
            <a:chOff x="360000" y="900000"/>
            <a:chExt cx="11340000" cy="3952722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A1964487-5A44-08E5-86C5-5512D42FAE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3952722"/>
            </a:xfrm>
            <a:prstGeom prst="rect">
              <a:avLst/>
            </a:prstGeom>
          </p:spPr>
        </p:pic>
        <p:sp useBgFill="1">
          <p:nvSpPr>
            <p:cNvPr id="6" name="矩形 5">
              <a:extLst>
                <a:ext uri="{FF2B5EF4-FFF2-40B4-BE49-F238E27FC236}">
                  <a16:creationId xmlns:a16="http://schemas.microsoft.com/office/drawing/2014/main" id="{F4740C01-52F2-E15A-598B-6CFC2E9C0209}"/>
                </a:ext>
              </a:extLst>
            </p:cNvPr>
            <p:cNvSpPr/>
            <p:nvPr/>
          </p:nvSpPr>
          <p:spPr bwMode="white">
            <a:xfrm>
              <a:off x="9336360" y="1484784"/>
              <a:ext cx="2363640" cy="1278990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51803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93D86B-ABD9-CD3C-5F57-76DEA52875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9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1217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9142CF-21EE-0389-069F-915FD672C6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395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1A452-9418-1710-2150-2BE6D22DD3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2127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2024-10-11T09:10:16Z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