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7" r:id="rId11"/>
    <p:sldId id="346" r:id="rId12"/>
    <p:sldId id="345" r:id="rId13"/>
    <p:sldId id="344" r:id="rId14"/>
    <p:sldId id="343" r:id="rId15"/>
    <p:sldId id="342" r:id="rId16"/>
    <p:sldId id="340" r:id="rId17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3" autoAdjust="0"/>
    <p:restoredTop sz="94660"/>
  </p:normalViewPr>
  <p:slideViewPr>
    <p:cSldViewPr showGuides="1">
      <p:cViewPr varScale="1">
        <p:scale>
          <a:sx n="93" d="100"/>
          <a:sy n="93" d="100"/>
        </p:scale>
        <p:origin x="100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81BEA0-EC5F-5705-0588-68B5C66EF8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8656" y="2971776"/>
            <a:ext cx="9474687" cy="9144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00C8F-CBAD-B027-0D32-43DD077119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774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9A065A-95B0-8FE5-AD3B-9CA914203FF2}"/>
              </a:ext>
            </a:extLst>
          </p:cNvPr>
          <p:cNvSpPr/>
          <p:nvPr/>
        </p:nvSpPr>
        <p:spPr bwMode="white">
          <a:xfrm>
            <a:off x="8119408" y="3363831"/>
            <a:ext cx="335148" cy="29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497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F4E28-C01B-6F92-5716-C75D5E86D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8620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DA149C-BFB0-96C9-5D20-B327151F4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5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43E6FA-9317-6ACA-0DDF-582CDAF2A32F}"/>
              </a:ext>
            </a:extLst>
          </p:cNvPr>
          <p:cNvSpPr/>
          <p:nvPr/>
        </p:nvSpPr>
        <p:spPr bwMode="white">
          <a:xfrm>
            <a:off x="9948060" y="1214211"/>
            <a:ext cx="380856" cy="39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170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65E30-E75C-0BD7-E6D0-4E618AAD4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3919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61E780-24A6-FF1F-45E0-FE2B622DD665}"/>
              </a:ext>
            </a:extLst>
          </p:cNvPr>
          <p:cNvSpPr/>
          <p:nvPr/>
        </p:nvSpPr>
        <p:spPr bwMode="white">
          <a:xfrm>
            <a:off x="8264065" y="3276911"/>
            <a:ext cx="341397" cy="31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13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77F5A2-5570-6D09-C48B-342FF940C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6563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EB4882-AB11-8302-EBB7-BDB1E469E5EA}"/>
              </a:ext>
            </a:extLst>
          </p:cNvPr>
          <p:cNvSpPr/>
          <p:nvPr/>
        </p:nvSpPr>
        <p:spPr bwMode="white">
          <a:xfrm>
            <a:off x="8310044" y="3349964"/>
            <a:ext cx="305198" cy="305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58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4A8131-38FD-640E-8D83-578FB802B1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9365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E327F00-D910-BFF4-09B5-BE18C8EEC5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125785"/>
            <a:ext cx="11340000" cy="38322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64B6E9-295C-4387-C813-807871DB5DCC}"/>
              </a:ext>
            </a:extLst>
          </p:cNvPr>
          <p:cNvSpPr/>
          <p:nvPr/>
        </p:nvSpPr>
        <p:spPr bwMode="white">
          <a:xfrm>
            <a:off x="10552449" y="3222065"/>
            <a:ext cx="371335" cy="4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5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4DA0D-3B0B-64A5-CE1C-F147D4075D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6304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28D476-7EF7-94A6-A499-52FE7176E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85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88642F-9804-9A0D-2460-9D2F2B292ECE}"/>
              </a:ext>
            </a:extLst>
          </p:cNvPr>
          <p:cNvSpPr/>
          <p:nvPr/>
        </p:nvSpPr>
        <p:spPr bwMode="white">
          <a:xfrm>
            <a:off x="9929017" y="1205095"/>
            <a:ext cx="380856" cy="4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37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1427C-01D3-04AA-6214-ED98B4F23F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4298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8ECB28-11A9-1FE6-2AED-CCE7563185DC}"/>
              </a:ext>
            </a:extLst>
          </p:cNvPr>
          <p:cNvSpPr/>
          <p:nvPr/>
        </p:nvSpPr>
        <p:spPr bwMode="white">
          <a:xfrm>
            <a:off x="9600083" y="6081226"/>
            <a:ext cx="390792" cy="36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80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93937-659E-4A4C-CD05-01AE21F8A9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81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614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A4766C4-1E95-719D-38AF-3C89000EF1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94" y="801360"/>
            <a:ext cx="11110612" cy="5868000"/>
          </a:xfrm>
          <a:prstGeom prst="rect">
            <a:avLst/>
          </a:prstGeom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2C799C9-46A5-B04F-58AF-BD0F02CC3BAB}"/>
              </a:ext>
            </a:extLst>
          </p:cNvPr>
          <p:cNvSpPr/>
          <p:nvPr/>
        </p:nvSpPr>
        <p:spPr bwMode="white">
          <a:xfrm>
            <a:off x="5307715" y="1575674"/>
            <a:ext cx="876908" cy="2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C1940D6-286B-468E-5552-63821422DEC5}"/>
              </a:ext>
            </a:extLst>
          </p:cNvPr>
          <p:cNvSpPr/>
          <p:nvPr/>
        </p:nvSpPr>
        <p:spPr bwMode="white">
          <a:xfrm>
            <a:off x="3441953" y="1836889"/>
            <a:ext cx="876908" cy="2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651E4DE-F243-074E-5AA9-6620F7AA0ED4}"/>
              </a:ext>
            </a:extLst>
          </p:cNvPr>
          <p:cNvSpPr/>
          <p:nvPr/>
        </p:nvSpPr>
        <p:spPr bwMode="white">
          <a:xfrm>
            <a:off x="3451282" y="2191394"/>
            <a:ext cx="513084" cy="16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2DA5AF3-7BCF-9308-1939-4636C5F3ED49}"/>
              </a:ext>
            </a:extLst>
          </p:cNvPr>
          <p:cNvSpPr/>
          <p:nvPr/>
        </p:nvSpPr>
        <p:spPr bwMode="white">
          <a:xfrm>
            <a:off x="6529789" y="2172736"/>
            <a:ext cx="457111" cy="1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4BEC49F-CEAE-0886-08B1-42D7AA8F1592}"/>
              </a:ext>
            </a:extLst>
          </p:cNvPr>
          <p:cNvSpPr/>
          <p:nvPr/>
        </p:nvSpPr>
        <p:spPr bwMode="white">
          <a:xfrm>
            <a:off x="4272217" y="2443280"/>
            <a:ext cx="447782" cy="16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AF4F814-F8AF-6076-6696-A261FA49ABA9}"/>
              </a:ext>
            </a:extLst>
          </p:cNvPr>
          <p:cNvSpPr/>
          <p:nvPr/>
        </p:nvSpPr>
        <p:spPr bwMode="white">
          <a:xfrm>
            <a:off x="6371200" y="2433951"/>
            <a:ext cx="886236" cy="1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3E27E27-60E1-E284-4322-1DC2C4A223D7}"/>
              </a:ext>
            </a:extLst>
          </p:cNvPr>
          <p:cNvSpPr/>
          <p:nvPr/>
        </p:nvSpPr>
        <p:spPr bwMode="white">
          <a:xfrm>
            <a:off x="5130468" y="2769798"/>
            <a:ext cx="867579" cy="2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68BC7DA-7796-1514-769C-1BEDCB5CE2BE}"/>
              </a:ext>
            </a:extLst>
          </p:cNvPr>
          <p:cNvSpPr/>
          <p:nvPr/>
        </p:nvSpPr>
        <p:spPr bwMode="white">
          <a:xfrm>
            <a:off x="9347090" y="3114975"/>
            <a:ext cx="457111" cy="1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CDAC34D-D99C-093A-CBC0-69F718166098}"/>
              </a:ext>
            </a:extLst>
          </p:cNvPr>
          <p:cNvSpPr/>
          <p:nvPr/>
        </p:nvSpPr>
        <p:spPr bwMode="white">
          <a:xfrm>
            <a:off x="7873138" y="3366860"/>
            <a:ext cx="867578" cy="2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B14DA86-E317-2ACC-1942-5D15D8184179}"/>
              </a:ext>
            </a:extLst>
          </p:cNvPr>
          <p:cNvSpPr/>
          <p:nvPr/>
        </p:nvSpPr>
        <p:spPr bwMode="white">
          <a:xfrm>
            <a:off x="5942074" y="3721366"/>
            <a:ext cx="438454" cy="177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4729BA1-208F-6FD3-9AA1-DDDE1F139CDF}"/>
              </a:ext>
            </a:extLst>
          </p:cNvPr>
          <p:cNvSpPr/>
          <p:nvPr/>
        </p:nvSpPr>
        <p:spPr bwMode="white">
          <a:xfrm>
            <a:off x="8535483" y="3705162"/>
            <a:ext cx="681004" cy="2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734DC99-3065-EFDF-518E-4CB5FA087165}"/>
              </a:ext>
            </a:extLst>
          </p:cNvPr>
          <p:cNvSpPr/>
          <p:nvPr/>
        </p:nvSpPr>
        <p:spPr bwMode="white">
          <a:xfrm>
            <a:off x="6156637" y="4057213"/>
            <a:ext cx="643687" cy="1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9B0F65F-259D-E416-75DC-CF9CE5AA5973}"/>
              </a:ext>
            </a:extLst>
          </p:cNvPr>
          <p:cNvSpPr/>
          <p:nvPr/>
        </p:nvSpPr>
        <p:spPr bwMode="white">
          <a:xfrm>
            <a:off x="11091577" y="4047884"/>
            <a:ext cx="429125" cy="2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23F166A-F7CB-E190-9F35-7FD9D2A12A11}"/>
              </a:ext>
            </a:extLst>
          </p:cNvPr>
          <p:cNvSpPr/>
          <p:nvPr/>
        </p:nvSpPr>
        <p:spPr bwMode="white">
          <a:xfrm>
            <a:off x="5895430" y="4309099"/>
            <a:ext cx="1054155" cy="2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85339B4-DBC1-799C-525D-A629EBB7BF32}"/>
              </a:ext>
            </a:extLst>
          </p:cNvPr>
          <p:cNvSpPr/>
          <p:nvPr/>
        </p:nvSpPr>
        <p:spPr bwMode="white">
          <a:xfrm>
            <a:off x="4374834" y="4663604"/>
            <a:ext cx="1072813" cy="1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B7CC60D-BFA6-74A6-CEB8-1E5A1695740C}"/>
              </a:ext>
            </a:extLst>
          </p:cNvPr>
          <p:cNvSpPr/>
          <p:nvPr/>
        </p:nvSpPr>
        <p:spPr bwMode="white">
          <a:xfrm>
            <a:off x="3460611" y="5027439"/>
            <a:ext cx="522413" cy="15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F030E68-F1B7-0798-2454-19055B2A189F}"/>
              </a:ext>
            </a:extLst>
          </p:cNvPr>
          <p:cNvSpPr/>
          <p:nvPr/>
        </p:nvSpPr>
        <p:spPr bwMode="white">
          <a:xfrm>
            <a:off x="9132527" y="4999452"/>
            <a:ext cx="662345" cy="2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CD62775-5423-DF81-56C3-2E195E494F60}"/>
              </a:ext>
            </a:extLst>
          </p:cNvPr>
          <p:cNvSpPr/>
          <p:nvPr/>
        </p:nvSpPr>
        <p:spPr bwMode="white">
          <a:xfrm>
            <a:off x="4066984" y="5363286"/>
            <a:ext cx="876908" cy="1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3BEBD75D-9A94-0566-0702-0EC55602D5F5}"/>
              </a:ext>
            </a:extLst>
          </p:cNvPr>
          <p:cNvSpPr/>
          <p:nvPr/>
        </p:nvSpPr>
        <p:spPr bwMode="white">
          <a:xfrm>
            <a:off x="6977572" y="5353957"/>
            <a:ext cx="867579" cy="2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59BD7D5C-10EB-EAFA-1E10-01DD431C5992}"/>
              </a:ext>
            </a:extLst>
          </p:cNvPr>
          <p:cNvSpPr/>
          <p:nvPr/>
        </p:nvSpPr>
        <p:spPr bwMode="white">
          <a:xfrm>
            <a:off x="9011253" y="5353957"/>
            <a:ext cx="876907" cy="1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E9CD04F-5AC6-D87A-2E90-310AD1288B93}"/>
              </a:ext>
            </a:extLst>
          </p:cNvPr>
          <p:cNvSpPr/>
          <p:nvPr/>
        </p:nvSpPr>
        <p:spPr bwMode="white">
          <a:xfrm>
            <a:off x="5149125" y="5717792"/>
            <a:ext cx="858250" cy="2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515DF56-6691-A256-8A6F-21A68E52B7F3}"/>
              </a:ext>
            </a:extLst>
          </p:cNvPr>
          <p:cNvSpPr/>
          <p:nvPr/>
        </p:nvSpPr>
        <p:spPr bwMode="white">
          <a:xfrm>
            <a:off x="6837640" y="5997665"/>
            <a:ext cx="876908" cy="1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EBEAED32-C76E-2628-F0E9-D67BB7E57DC0}"/>
              </a:ext>
            </a:extLst>
          </p:cNvPr>
          <p:cNvSpPr/>
          <p:nvPr/>
        </p:nvSpPr>
        <p:spPr bwMode="white">
          <a:xfrm>
            <a:off x="5242414" y="6398816"/>
            <a:ext cx="522413" cy="15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5E7601CC-449E-107B-310B-6F2F94743E51}"/>
              </a:ext>
            </a:extLst>
          </p:cNvPr>
          <p:cNvSpPr/>
          <p:nvPr/>
        </p:nvSpPr>
        <p:spPr bwMode="white">
          <a:xfrm>
            <a:off x="8861992" y="6380158"/>
            <a:ext cx="886236" cy="20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D9261-54A3-8190-0E52-548386C407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9532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03972D-CFFA-58B5-991B-6101B5241B6F}"/>
              </a:ext>
            </a:extLst>
          </p:cNvPr>
          <p:cNvSpPr/>
          <p:nvPr/>
        </p:nvSpPr>
        <p:spPr bwMode="white">
          <a:xfrm>
            <a:off x="9314669" y="2814025"/>
            <a:ext cx="302125" cy="344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07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8D924-BD40-E454-64F5-7E3434D66D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961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B2CE8B1-DDB0-85A0-B9AF-C3684B0394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33056"/>
            <a:ext cx="11340000" cy="814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545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837029-E2F1-F50A-8F96-ADFEFAF6F4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6946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76BCA-7743-9913-C023-3DF1287917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81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5B23FB-A790-C604-A53A-29DD21F2FAD0}"/>
              </a:ext>
            </a:extLst>
          </p:cNvPr>
          <p:cNvSpPr/>
          <p:nvPr/>
        </p:nvSpPr>
        <p:spPr bwMode="white">
          <a:xfrm>
            <a:off x="9681460" y="1100246"/>
            <a:ext cx="371335" cy="400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97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B54B38-CCA5-6F4C-1D78-507B3400E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228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7286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7001CA-79A0-B4B9-33EB-A700010EE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63166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E8F793-B2F2-2CC6-8EB2-446E64F6FC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2185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ABBD5-5DB0-4869-F3CD-8C2D6556E0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33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FA0664-80CE-AB9C-4877-0A1564DD00CF}"/>
              </a:ext>
            </a:extLst>
          </p:cNvPr>
          <p:cNvSpPr/>
          <p:nvPr/>
        </p:nvSpPr>
        <p:spPr bwMode="white">
          <a:xfrm>
            <a:off x="321913" y="1931885"/>
            <a:ext cx="98065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36F006-7638-5B48-3248-D2AF6F032F76}"/>
              </a:ext>
            </a:extLst>
          </p:cNvPr>
          <p:cNvSpPr/>
          <p:nvPr/>
        </p:nvSpPr>
        <p:spPr bwMode="white">
          <a:xfrm>
            <a:off x="321914" y="2780928"/>
            <a:ext cx="98065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75EC90-3354-601F-C004-1E3222AD7063}"/>
              </a:ext>
            </a:extLst>
          </p:cNvPr>
          <p:cNvSpPr/>
          <p:nvPr/>
        </p:nvSpPr>
        <p:spPr bwMode="white">
          <a:xfrm>
            <a:off x="321914" y="3598615"/>
            <a:ext cx="9806534" cy="708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BFA79F5-4E37-B2F7-03F3-975D1D3D0CD3}"/>
              </a:ext>
            </a:extLst>
          </p:cNvPr>
          <p:cNvSpPr/>
          <p:nvPr/>
        </p:nvSpPr>
        <p:spPr bwMode="white">
          <a:xfrm>
            <a:off x="321914" y="4482417"/>
            <a:ext cx="9806534" cy="67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5515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D0387-4056-5E01-D6AE-588D406782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5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CDB8B9-105A-2339-6D13-C2948C02CCCC}"/>
              </a:ext>
            </a:extLst>
          </p:cNvPr>
          <p:cNvSpPr/>
          <p:nvPr/>
        </p:nvSpPr>
        <p:spPr bwMode="white">
          <a:xfrm>
            <a:off x="1178840" y="2781735"/>
            <a:ext cx="9669688" cy="634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ED82CD-D2AF-03E4-0902-90DF6130960B}"/>
              </a:ext>
            </a:extLst>
          </p:cNvPr>
          <p:cNvSpPr/>
          <p:nvPr/>
        </p:nvSpPr>
        <p:spPr bwMode="white">
          <a:xfrm>
            <a:off x="1178840" y="3645024"/>
            <a:ext cx="966968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71DE5E-12AF-241B-1088-1E2AF083DD16}"/>
              </a:ext>
            </a:extLst>
          </p:cNvPr>
          <p:cNvSpPr/>
          <p:nvPr/>
        </p:nvSpPr>
        <p:spPr bwMode="white">
          <a:xfrm>
            <a:off x="1178840" y="4559127"/>
            <a:ext cx="9669688" cy="6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7E9CE86-6234-F3B2-04FA-9F9F59232B32}"/>
              </a:ext>
            </a:extLst>
          </p:cNvPr>
          <p:cNvSpPr/>
          <p:nvPr/>
        </p:nvSpPr>
        <p:spPr bwMode="white">
          <a:xfrm>
            <a:off x="1178840" y="5393827"/>
            <a:ext cx="9669688" cy="6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2349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3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9826A-9ED2-E4C8-3D63-999991953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9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1A29F9-05D5-D6A2-F0B5-E4B198BC4482}"/>
              </a:ext>
            </a:extLst>
          </p:cNvPr>
          <p:cNvSpPr/>
          <p:nvPr/>
        </p:nvSpPr>
        <p:spPr bwMode="white">
          <a:xfrm>
            <a:off x="1159797" y="2835586"/>
            <a:ext cx="9616723" cy="619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6113AE1-1A47-7D10-CF47-909C81F150C7}"/>
              </a:ext>
            </a:extLst>
          </p:cNvPr>
          <p:cNvSpPr/>
          <p:nvPr/>
        </p:nvSpPr>
        <p:spPr bwMode="white">
          <a:xfrm>
            <a:off x="1159797" y="3717032"/>
            <a:ext cx="961672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9D0A53B-C35B-BB19-B5DC-F61310982DAF}"/>
              </a:ext>
            </a:extLst>
          </p:cNvPr>
          <p:cNvSpPr/>
          <p:nvPr/>
        </p:nvSpPr>
        <p:spPr bwMode="white">
          <a:xfrm>
            <a:off x="1159798" y="4588948"/>
            <a:ext cx="9616723" cy="6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EF19C1D-EAAE-F513-1020-4BC361889ED5}"/>
              </a:ext>
            </a:extLst>
          </p:cNvPr>
          <p:cNvSpPr/>
          <p:nvPr/>
        </p:nvSpPr>
        <p:spPr bwMode="white">
          <a:xfrm>
            <a:off x="1159798" y="5477636"/>
            <a:ext cx="9616723" cy="662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04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9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D45E1-4124-1774-5DA0-A37E760FA1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81107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4600E97-54CC-DF03-1F05-00D84E15FD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0866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AA264-5DF0-C49F-22C8-765E308E31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53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63E6E7-F35A-A1AF-65F7-571CBF72382E}"/>
              </a:ext>
            </a:extLst>
          </p:cNvPr>
          <p:cNvSpPr/>
          <p:nvPr/>
        </p:nvSpPr>
        <p:spPr bwMode="white">
          <a:xfrm>
            <a:off x="1150277" y="2755915"/>
            <a:ext cx="9626244" cy="6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34F5ED1-5964-EBEE-5ADF-1C16AACC53AB}"/>
              </a:ext>
            </a:extLst>
          </p:cNvPr>
          <p:cNvSpPr/>
          <p:nvPr/>
        </p:nvSpPr>
        <p:spPr bwMode="white">
          <a:xfrm>
            <a:off x="1150276" y="3645024"/>
            <a:ext cx="96262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87741E-015B-008E-2BF9-9155A0324B7C}"/>
              </a:ext>
            </a:extLst>
          </p:cNvPr>
          <p:cNvSpPr/>
          <p:nvPr/>
        </p:nvSpPr>
        <p:spPr bwMode="white">
          <a:xfrm>
            <a:off x="1150276" y="4567050"/>
            <a:ext cx="9626244" cy="57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134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85E0D4-4202-ACC9-A912-6B7C5BCF2B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3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93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BE3309-D698-32E7-8717-CF14ECA15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14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2116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B425C-6258-F627-9801-A642A35858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57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399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FC0B8-21C0-71D5-6EAB-F0DC14A8E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00" y="692696"/>
            <a:ext cx="1103379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765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05F752-9F09-1420-8268-65993212E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0040"/>
            <a:ext cx="11340000" cy="3385158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A605ABE-F012-3EE6-017B-D22152B29E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821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4119DE-DBDD-48FA-395F-3E463652F2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853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D816A1-B0A8-DFDA-8D8A-587278430959}"/>
              </a:ext>
            </a:extLst>
          </p:cNvPr>
          <p:cNvSpPr/>
          <p:nvPr/>
        </p:nvSpPr>
        <p:spPr bwMode="white">
          <a:xfrm>
            <a:off x="9900453" y="2956862"/>
            <a:ext cx="437984" cy="39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9621BAE-41D2-707F-5954-5CEC8D473F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718283"/>
            <a:ext cx="11340000" cy="1695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817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2024-10-11T10:10:14Z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