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49" r:id="rId3"/>
    <p:sldId id="348" r:id="rId4"/>
    <p:sldId id="347" r:id="rId5"/>
    <p:sldId id="345" r:id="rId6"/>
    <p:sldId id="344" r:id="rId7"/>
    <p:sldId id="350" r:id="rId8"/>
    <p:sldId id="342" r:id="rId9"/>
    <p:sldId id="341" r:id="rId10"/>
    <p:sldId id="340" r:id="rId11"/>
    <p:sldId id="338" r:id="rId12"/>
    <p:sldId id="337" r:id="rId13"/>
    <p:sldId id="335" r:id="rId14"/>
    <p:sldId id="334" r:id="rId15"/>
    <p:sldId id="333" r:id="rId16"/>
    <p:sldId id="332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07" autoAdjust="0"/>
    <p:restoredTop sz="94660"/>
  </p:normalViewPr>
  <p:slideViewPr>
    <p:cSldViewPr showGuides="1">
      <p:cViewPr>
        <p:scale>
          <a:sx n="75" d="100"/>
          <a:sy n="75" d="100"/>
        </p:scale>
        <p:origin x="736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814E046-ACCF-B10A-F0BA-DDBC55F11F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0503" y="2984477"/>
            <a:ext cx="4730993" cy="88904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CF5D27-9C3B-8A2B-FC91-74526AF662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8680"/>
            <a:ext cx="9360000" cy="155306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DFB8B02-B57B-F018-8CA2-026492748D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1931" y="2127229"/>
            <a:ext cx="9360000" cy="480711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8E8A4D-07C8-92B3-DD2F-89072809551D}"/>
              </a:ext>
            </a:extLst>
          </p:cNvPr>
          <p:cNvSpPr/>
          <p:nvPr/>
        </p:nvSpPr>
        <p:spPr bwMode="white">
          <a:xfrm>
            <a:off x="8616280" y="3068960"/>
            <a:ext cx="516826" cy="568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629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D6384C-2BEC-806A-9323-985CCAF175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6828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8124DD-042A-8E33-7619-5039FF92EE87}"/>
              </a:ext>
            </a:extLst>
          </p:cNvPr>
          <p:cNvSpPr/>
          <p:nvPr/>
        </p:nvSpPr>
        <p:spPr bwMode="white">
          <a:xfrm>
            <a:off x="8834553" y="2840097"/>
            <a:ext cx="317994" cy="333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835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7E0347-F21A-E7E0-ABAC-D6B7FCDBD7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864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4D2944-C704-AC81-B579-311ACE5FFEBA}"/>
              </a:ext>
            </a:extLst>
          </p:cNvPr>
          <p:cNvSpPr/>
          <p:nvPr/>
        </p:nvSpPr>
        <p:spPr bwMode="white">
          <a:xfrm>
            <a:off x="10528866" y="2122776"/>
            <a:ext cx="342770" cy="39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3B15034-D162-1AB8-4DB9-A5DA2FD240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2841222"/>
            <a:ext cx="11340000" cy="179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351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88B60A-0FD3-B589-92A6-C1EFABC2E1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62689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EC172B-49D3-2662-DF4C-15C576CB9FEE}"/>
              </a:ext>
            </a:extLst>
          </p:cNvPr>
          <p:cNvSpPr/>
          <p:nvPr/>
        </p:nvSpPr>
        <p:spPr bwMode="white">
          <a:xfrm>
            <a:off x="7199229" y="3725096"/>
            <a:ext cx="230535" cy="262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234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BB84F2-7C5D-CF85-E115-241250761B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1685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8925EF-981A-84CE-F73D-B22DC6923DF9}"/>
              </a:ext>
            </a:extLst>
          </p:cNvPr>
          <p:cNvSpPr/>
          <p:nvPr/>
        </p:nvSpPr>
        <p:spPr bwMode="white">
          <a:xfrm>
            <a:off x="10489109" y="4152602"/>
            <a:ext cx="380079" cy="389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2634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817F82-E128-0A34-38CA-FB96EDA1F0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08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A9A138-EDB2-A0DC-0855-D7CACAED484C}"/>
              </a:ext>
            </a:extLst>
          </p:cNvPr>
          <p:cNvSpPr/>
          <p:nvPr/>
        </p:nvSpPr>
        <p:spPr bwMode="white">
          <a:xfrm>
            <a:off x="10471738" y="4121471"/>
            <a:ext cx="437984" cy="400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4764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68DF05-9CCA-9B6F-0701-1AFF76581F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50616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16663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D93B51-7DCF-795A-E72B-CC4DB38072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1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2604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44133E-6AA8-B652-5B60-3DC9E62911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9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8194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A4746B-CFC2-6223-8345-A0052DFE56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2291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2723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96A27A-0060-F807-8293-348FE86F81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4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3814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1B89D3-FA29-4284-E27E-4317882A37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68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109529-59D6-606B-C342-733FDF7B9E1C}"/>
              </a:ext>
            </a:extLst>
          </p:cNvPr>
          <p:cNvSpPr/>
          <p:nvPr/>
        </p:nvSpPr>
        <p:spPr bwMode="white">
          <a:xfrm>
            <a:off x="1150276" y="4797152"/>
            <a:ext cx="9914276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D95112E-A324-8007-9063-86D00165E362}"/>
              </a:ext>
            </a:extLst>
          </p:cNvPr>
          <p:cNvSpPr/>
          <p:nvPr/>
        </p:nvSpPr>
        <p:spPr bwMode="white">
          <a:xfrm>
            <a:off x="1150276" y="5674479"/>
            <a:ext cx="9914276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230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FC8C1C-49AF-96AD-E642-2E2DFB4EEC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9684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631FEC-E6DF-C455-CE04-903EC11340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24000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60A9273-AB8D-6B96-20DE-8C7C5E250B82}"/>
              </a:ext>
            </a:extLst>
          </p:cNvPr>
          <p:cNvSpPr/>
          <p:nvPr/>
        </p:nvSpPr>
        <p:spPr bwMode="white">
          <a:xfrm>
            <a:off x="321914" y="1850229"/>
            <a:ext cx="9878543" cy="516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4A0652A-D364-1199-3490-8A5A5B831839}"/>
              </a:ext>
            </a:extLst>
          </p:cNvPr>
          <p:cNvSpPr/>
          <p:nvPr/>
        </p:nvSpPr>
        <p:spPr bwMode="white">
          <a:xfrm>
            <a:off x="321913" y="2708920"/>
            <a:ext cx="987854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A106E2A8-15FF-5FBF-08C3-A206063ABFEC}"/>
              </a:ext>
            </a:extLst>
          </p:cNvPr>
          <p:cNvSpPr/>
          <p:nvPr/>
        </p:nvSpPr>
        <p:spPr bwMode="white">
          <a:xfrm>
            <a:off x="321914" y="3596268"/>
            <a:ext cx="9878543" cy="564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947494BA-1086-E2FD-5B30-A0DD92D4404A}"/>
              </a:ext>
            </a:extLst>
          </p:cNvPr>
          <p:cNvSpPr/>
          <p:nvPr/>
        </p:nvSpPr>
        <p:spPr bwMode="white">
          <a:xfrm>
            <a:off x="321914" y="4480414"/>
            <a:ext cx="9878543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0DEC2CB4-C7D2-C13E-367F-B19B0A5F2407}"/>
              </a:ext>
            </a:extLst>
          </p:cNvPr>
          <p:cNvSpPr/>
          <p:nvPr/>
        </p:nvSpPr>
        <p:spPr bwMode="white">
          <a:xfrm>
            <a:off x="321913" y="5418670"/>
            <a:ext cx="9878543" cy="468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3360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 animBg="1"/>
      <p:bldP spid="19" grpId="0" animBg="1"/>
      <p:bldP spid="25" grpId="0" animBg="1"/>
      <p:bldP spid="2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59F31E-0706-0460-FBA9-44AE3B7567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0955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CCFB0F-A952-CA8B-354B-FE0226A21C20}"/>
              </a:ext>
            </a:extLst>
          </p:cNvPr>
          <p:cNvSpPr/>
          <p:nvPr/>
        </p:nvSpPr>
        <p:spPr bwMode="white">
          <a:xfrm>
            <a:off x="1117187" y="4521420"/>
            <a:ext cx="9227285" cy="504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A49B456-97DA-CF2C-E227-20786D46DFAE}"/>
              </a:ext>
            </a:extLst>
          </p:cNvPr>
          <p:cNvSpPr/>
          <p:nvPr/>
        </p:nvSpPr>
        <p:spPr bwMode="white">
          <a:xfrm>
            <a:off x="1117187" y="5301208"/>
            <a:ext cx="922728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7BC865C-EA20-D4AC-DD05-6220BC74B6A5}"/>
              </a:ext>
            </a:extLst>
          </p:cNvPr>
          <p:cNvSpPr/>
          <p:nvPr/>
        </p:nvSpPr>
        <p:spPr bwMode="white">
          <a:xfrm>
            <a:off x="1117187" y="6128256"/>
            <a:ext cx="9227285" cy="58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6235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E2E9EE-CE5E-A398-07A4-978A3B4E6A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58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4861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C9A4BD74-4042-1D30-5F09-5F39B8FF605C}"/>
              </a:ext>
            </a:extLst>
          </p:cNvPr>
          <p:cNvGrpSpPr/>
          <p:nvPr/>
        </p:nvGrpSpPr>
        <p:grpSpPr>
          <a:xfrm>
            <a:off x="696000" y="794550"/>
            <a:ext cx="10800000" cy="6063450"/>
            <a:chOff x="360000" y="900000"/>
            <a:chExt cx="10800000" cy="6063450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DBA36A19-3B7A-74E5-B32A-58A88F02808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000" y="900000"/>
              <a:ext cx="10800000" cy="3103090"/>
            </a:xfrm>
            <a:prstGeom prst="rect">
              <a:avLst/>
            </a:prstGeom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CEF0E404-B821-4BAD-162C-09DC06A9AA5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000" y="4005291"/>
              <a:ext cx="10800000" cy="295815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237764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9F1652-EA16-E199-B05E-565033F282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58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2787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DCBA5BBA-BAE7-14A6-5CDE-2701F27BD8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4200"/>
          <a:stretch/>
        </p:blipFill>
        <p:spPr>
          <a:xfrm>
            <a:off x="426000" y="908720"/>
            <a:ext cx="11340000" cy="3930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0263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C10BC6E8-7031-9E28-D131-A778003276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5800"/>
          <a:stretch/>
        </p:blipFill>
        <p:spPr>
          <a:xfrm>
            <a:off x="426000" y="836711"/>
            <a:ext cx="11340000" cy="4651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22907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D08467-DC19-6767-ACDF-2CC63D85E2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01940"/>
            <a:ext cx="9120376" cy="553077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CB32FFB4-4B31-81C0-2278-7A5BF1DC279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692696"/>
            <a:ext cx="10800000" cy="625121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009C8E2-858B-B358-E698-6D089830AD25}"/>
              </a:ext>
            </a:extLst>
          </p:cNvPr>
          <p:cNvSpPr/>
          <p:nvPr/>
        </p:nvSpPr>
        <p:spPr bwMode="white">
          <a:xfrm>
            <a:off x="8544272" y="4581128"/>
            <a:ext cx="585573" cy="465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9031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9924EC-15C3-6049-BB8D-0F6CE36C06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9534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22C7DE-A1E5-7933-585A-8F56AF763270}"/>
              </a:ext>
            </a:extLst>
          </p:cNvPr>
          <p:cNvSpPr/>
          <p:nvPr/>
        </p:nvSpPr>
        <p:spPr bwMode="white">
          <a:xfrm>
            <a:off x="10469852" y="2153359"/>
            <a:ext cx="379356" cy="398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083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2024-10-11T09:53:17Z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