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4" r:id="rId2"/>
    <p:sldId id="345" r:id="rId3"/>
    <p:sldId id="344" r:id="rId4"/>
    <p:sldId id="343" r:id="rId5"/>
    <p:sldId id="342" r:id="rId6"/>
    <p:sldId id="341" r:id="rId7"/>
    <p:sldId id="340" r:id="rId8"/>
    <p:sldId id="339" r:id="rId9"/>
    <p:sldId id="338" r:id="rId10"/>
    <p:sldId id="337" r:id="rId11"/>
    <p:sldId id="336" r:id="rId12"/>
    <p:sldId id="335" r:id="rId13"/>
    <p:sldId id="334" r:id="rId14"/>
    <p:sldId id="333" r:id="rId15"/>
    <p:sldId id="332" r:id="rId16"/>
    <p:sldId id="331" r:id="rId17"/>
    <p:sldId id="330" r:id="rId18"/>
    <p:sldId id="329" r:id="rId19"/>
    <p:sldId id="328" r:id="rId20"/>
    <p:sldId id="327" r:id="rId21"/>
    <p:sldId id="326" r:id="rId22"/>
    <p:sldId id="325" r:id="rId23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71" autoAdjust="0"/>
    <p:restoredTop sz="94660"/>
  </p:normalViewPr>
  <p:slideViewPr>
    <p:cSldViewPr showGuides="1">
      <p:cViewPr varScale="1">
        <p:scale>
          <a:sx n="91" d="100"/>
          <a:sy n="91" d="100"/>
        </p:scale>
        <p:origin x="48" y="27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E496FC6-7695-C49D-3EB9-C61F7066F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43204" y="2984477"/>
            <a:ext cx="4705592" cy="8890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1D767D-E55D-7BC6-FEAE-5A0385AED2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98" t="26140"/>
          <a:stretch/>
        </p:blipFill>
        <p:spPr>
          <a:xfrm>
            <a:off x="407368" y="1124744"/>
            <a:ext cx="10716568" cy="4297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7483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D908CD-DEB5-89C6-7ED9-9742C5DD7B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0848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BCC42D-9F56-8332-F055-E19D5007F924}"/>
              </a:ext>
            </a:extLst>
          </p:cNvPr>
          <p:cNvSpPr/>
          <p:nvPr/>
        </p:nvSpPr>
        <p:spPr bwMode="white">
          <a:xfrm>
            <a:off x="9318668" y="4139271"/>
            <a:ext cx="338701" cy="34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545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98472C-0C79-3F45-B760-67385254CD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61000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D1A96F-5915-91BC-899C-E50B94372A24}"/>
              </a:ext>
            </a:extLst>
          </p:cNvPr>
          <p:cNvSpPr/>
          <p:nvPr/>
        </p:nvSpPr>
        <p:spPr bwMode="white">
          <a:xfrm>
            <a:off x="7164915" y="3220352"/>
            <a:ext cx="249194" cy="274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6917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A37D84-66C5-C1A6-C0C9-92C4FB1D05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47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14697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0886FA-2DB1-3C5A-0933-FA3057D28E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97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77DCBB-1E6C-3461-E492-48FF71CCDAB1}"/>
              </a:ext>
            </a:extLst>
          </p:cNvPr>
          <p:cNvSpPr/>
          <p:nvPr/>
        </p:nvSpPr>
        <p:spPr bwMode="white">
          <a:xfrm>
            <a:off x="9957581" y="1166996"/>
            <a:ext cx="342770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1191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AF6DC-6F2A-C4D0-E5C5-36823E6DFF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58804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20D447-06BB-5742-98D7-F75D6EC3F0ED}"/>
              </a:ext>
            </a:extLst>
          </p:cNvPr>
          <p:cNvSpPr/>
          <p:nvPr/>
        </p:nvSpPr>
        <p:spPr bwMode="white">
          <a:xfrm>
            <a:off x="8039481" y="4479985"/>
            <a:ext cx="281220" cy="303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3513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BFF1B-0ABD-FA03-32F6-A983E4169A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44002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2A672A-EBBB-F56E-270F-13E45D7EA9B0}"/>
              </a:ext>
            </a:extLst>
          </p:cNvPr>
          <p:cNvSpPr/>
          <p:nvPr/>
        </p:nvSpPr>
        <p:spPr bwMode="white">
          <a:xfrm>
            <a:off x="8801335" y="2097389"/>
            <a:ext cx="317045" cy="325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2865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ECA42-A6B7-354E-5A5B-5CE672B51F1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301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474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D0A844-D9F9-49FE-705E-BB18CB03AC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9965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B52862-3828-CDB4-9479-C3EEA9A12C40}"/>
              </a:ext>
            </a:extLst>
          </p:cNvPr>
          <p:cNvSpPr/>
          <p:nvPr/>
        </p:nvSpPr>
        <p:spPr bwMode="white">
          <a:xfrm>
            <a:off x="10509823" y="3414112"/>
            <a:ext cx="342770" cy="39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4939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FF8E92-CDED-D863-3CEA-E8B122DBE2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02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6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45B42A-0F7B-7FFA-AA31-49819F74AE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617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08742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6652EC-2AD3-230F-C43E-406C9B954E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6445909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A2E447-D73C-2E8A-C17E-3D96F8303B8F}"/>
              </a:ext>
            </a:extLst>
          </p:cNvPr>
          <p:cNvSpPr/>
          <p:nvPr/>
        </p:nvSpPr>
        <p:spPr bwMode="white">
          <a:xfrm>
            <a:off x="6113149" y="2307453"/>
            <a:ext cx="216487" cy="22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497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A8F692-C632-97B2-14C9-93B174226A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91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0370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109728-5871-F8CF-5E43-4ECA8F1779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0333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15352F-49BA-592B-ABE7-A598DF06E197}"/>
              </a:ext>
            </a:extLst>
          </p:cNvPr>
          <p:cNvSpPr/>
          <p:nvPr/>
        </p:nvSpPr>
        <p:spPr bwMode="white">
          <a:xfrm>
            <a:off x="6625088" y="1157545"/>
            <a:ext cx="428463" cy="391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92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1575362-1F7A-A398-56F8-48353460E354}"/>
              </a:ext>
            </a:extLst>
          </p:cNvPr>
          <p:cNvGrpSpPr/>
          <p:nvPr/>
        </p:nvGrpSpPr>
        <p:grpSpPr>
          <a:xfrm>
            <a:off x="360000" y="900000"/>
            <a:ext cx="11340000" cy="3579260"/>
            <a:chOff x="360000" y="900000"/>
            <a:chExt cx="11340000" cy="357926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54DDD8F5-B4D6-B755-0F4A-EF9061E025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1340000" cy="3416938"/>
            </a:xfrm>
            <a:prstGeom prst="rect">
              <a:avLst/>
            </a:prstGeom>
          </p:spPr>
        </p:pic>
        <p:sp useBgFill="1">
          <p:nvSpPr>
            <p:cNvPr id="7" name="矩形 6">
              <a:extLst>
                <a:ext uri="{FF2B5EF4-FFF2-40B4-BE49-F238E27FC236}">
                  <a16:creationId xmlns:a16="http://schemas.microsoft.com/office/drawing/2014/main" id="{29A14421-A9CB-BA27-E24F-BBAFDF0EC35D}"/>
                </a:ext>
              </a:extLst>
            </p:cNvPr>
            <p:cNvSpPr/>
            <p:nvPr/>
          </p:nvSpPr>
          <p:spPr bwMode="white">
            <a:xfrm>
              <a:off x="5382900" y="4126696"/>
              <a:ext cx="5832648" cy="352564"/>
            </a:xfrm>
            <a:prstGeom prst="rect">
              <a:avLst/>
            </a:prstGeom>
            <a:ln w="25400" cap="flat" cmpd="sng" algn="ctr">
              <a:noFill/>
              <a:prstDash val="solid"/>
            </a:ln>
            <a:effectLst/>
            <a:extLs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15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608046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id="{C2D0ECD8-CF8B-7FC2-7400-4EB9E0BCC774}"/>
              </a:ext>
            </a:extLst>
          </p:cNvPr>
          <p:cNvGrpSpPr/>
          <p:nvPr/>
        </p:nvGrpSpPr>
        <p:grpSpPr>
          <a:xfrm>
            <a:off x="360000" y="792624"/>
            <a:ext cx="11340000" cy="3350480"/>
            <a:chOff x="360000" y="792624"/>
            <a:chExt cx="11340000" cy="335048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87A132D7-79F5-8535-BAB0-64B4C534D64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1340000" cy="3243104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1957326-6C04-8624-4894-31818417994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05576" y="792624"/>
              <a:ext cx="9348700" cy="307074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793102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111F30-44C1-D4EF-5F2F-EF9BD7FD87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5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9891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8A3E4-2774-09DF-22DE-BEE12F7E98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59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1881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7474AC-DEAD-FE36-C2DB-404C01C909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9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919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1FA505-5D7D-F979-6AE4-A2DA14E3DD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08"/>
          <a:stretch/>
        </p:blipFill>
        <p:spPr>
          <a:xfrm>
            <a:off x="426000" y="1556792"/>
            <a:ext cx="11340000" cy="426028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0BFE1B-31E4-31CC-284E-5D7EB065B392}"/>
              </a:ext>
            </a:extLst>
          </p:cNvPr>
          <p:cNvSpPr/>
          <p:nvPr/>
        </p:nvSpPr>
        <p:spPr bwMode="white">
          <a:xfrm>
            <a:off x="10490130" y="3540801"/>
            <a:ext cx="428463" cy="390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B5C05FA-41E9-36E8-674E-1674FCE8F3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03762"/>
            <a:ext cx="10800000" cy="625121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2DD67D-0657-2E79-3D0C-C3F71AEC839B}"/>
              </a:ext>
            </a:extLst>
          </p:cNvPr>
          <p:cNvSpPr/>
          <p:nvPr/>
        </p:nvSpPr>
        <p:spPr bwMode="white">
          <a:xfrm>
            <a:off x="4367808" y="4293096"/>
            <a:ext cx="6122322" cy="201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79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B8F364D8-6E28-F1C0-1ABD-4847897FE0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30725" y="764704"/>
            <a:ext cx="6330549" cy="5806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16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6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2024-10-11T08:44:04Z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