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60" r:id="rId3"/>
    <p:sldId id="361" r:id="rId4"/>
    <p:sldId id="358" r:id="rId5"/>
    <p:sldId id="357" r:id="rId6"/>
    <p:sldId id="356" r:id="rId7"/>
    <p:sldId id="355" r:id="rId8"/>
    <p:sldId id="354" r:id="rId9"/>
    <p:sldId id="352" r:id="rId10"/>
    <p:sldId id="351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56" autoAdjust="0"/>
    <p:restoredTop sz="94660"/>
  </p:normalViewPr>
  <p:slideViewPr>
    <p:cSldViewPr showGuides="1">
      <p:cViewPr>
        <p:scale>
          <a:sx n="75" d="100"/>
          <a:sy n="75" d="100"/>
        </p:scale>
        <p:origin x="86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74E6A74-A360-12A8-C7C4-78A824310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481" y="3000353"/>
            <a:ext cx="9481037" cy="8572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F347C4-F819-2C81-05D4-5B38CD7279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580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15B1D-1DAA-F2EE-C7C1-6A5531109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642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F0EB91-1F94-44FA-9EFC-1379ED649FBC}"/>
              </a:ext>
            </a:extLst>
          </p:cNvPr>
          <p:cNvSpPr/>
          <p:nvPr/>
        </p:nvSpPr>
        <p:spPr bwMode="white">
          <a:xfrm>
            <a:off x="7501769" y="1080656"/>
            <a:ext cx="240734" cy="2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42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9897A-A20C-56D4-F919-5E58FECE7B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434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F7C466-335D-FBE4-6FBE-AA14AA3BB1E3}"/>
              </a:ext>
            </a:extLst>
          </p:cNvPr>
          <p:cNvSpPr/>
          <p:nvPr/>
        </p:nvSpPr>
        <p:spPr bwMode="white">
          <a:xfrm>
            <a:off x="10244354" y="2970512"/>
            <a:ext cx="361622" cy="389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017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7DDF8-0AA7-B3EE-0F39-BEA8DEA845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180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31FCF0-94F6-BE01-6DA5-1DB2FA28D914}"/>
              </a:ext>
            </a:extLst>
          </p:cNvPr>
          <p:cNvSpPr/>
          <p:nvPr/>
        </p:nvSpPr>
        <p:spPr bwMode="white">
          <a:xfrm>
            <a:off x="7536494" y="3689152"/>
            <a:ext cx="262554" cy="289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1803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8554D3-813D-0B49-37A7-0891DB273E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512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745B80-2E3A-D1BA-D80C-0418CB9D15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916832"/>
            <a:ext cx="11340000" cy="349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406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4D585-3128-D0C8-CA6E-DEFE79FC9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23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77C180-66E4-E044-D3AB-B7384A3A6330}"/>
              </a:ext>
            </a:extLst>
          </p:cNvPr>
          <p:cNvSpPr/>
          <p:nvPr/>
        </p:nvSpPr>
        <p:spPr bwMode="white">
          <a:xfrm>
            <a:off x="9890931" y="1205213"/>
            <a:ext cx="428463" cy="400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75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AA5176-5104-2F43-FB38-2BAD27CC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963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6B32AB-8DF1-3F02-60F1-4E41DC9D15B2}"/>
              </a:ext>
            </a:extLst>
          </p:cNvPr>
          <p:cNvSpPr/>
          <p:nvPr/>
        </p:nvSpPr>
        <p:spPr bwMode="white">
          <a:xfrm>
            <a:off x="8315185" y="2559485"/>
            <a:ext cx="298785" cy="306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6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E1166-6355-22AE-A1B2-0E167B1A1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91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9040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21B77-8EA0-3C9F-A753-4B0EF9336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50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F6F2E-A6F6-8088-3D8D-E575928E75B1}"/>
              </a:ext>
            </a:extLst>
          </p:cNvPr>
          <p:cNvSpPr/>
          <p:nvPr/>
        </p:nvSpPr>
        <p:spPr bwMode="white">
          <a:xfrm>
            <a:off x="10500302" y="2949049"/>
            <a:ext cx="380856" cy="40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7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31788-2277-36C3-860C-934A6DBB2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5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1728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5AC6AD-E567-1AD2-4A72-E59965A331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050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CAFC41-096F-B0BE-C2B2-751AABA6E26B}"/>
              </a:ext>
            </a:extLst>
          </p:cNvPr>
          <p:cNvSpPr/>
          <p:nvPr/>
        </p:nvSpPr>
        <p:spPr bwMode="white">
          <a:xfrm>
            <a:off x="5492040" y="2006478"/>
            <a:ext cx="1323476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9D9A5C-DD6D-0485-8D4D-6302965D6CBB}"/>
              </a:ext>
            </a:extLst>
          </p:cNvPr>
          <p:cNvSpPr/>
          <p:nvPr/>
        </p:nvSpPr>
        <p:spPr bwMode="white">
          <a:xfrm>
            <a:off x="3025994" y="2388022"/>
            <a:ext cx="514156" cy="17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E2D7AF4-E505-9DFC-9783-35F8D3238C95}"/>
              </a:ext>
            </a:extLst>
          </p:cNvPr>
          <p:cNvSpPr/>
          <p:nvPr/>
        </p:nvSpPr>
        <p:spPr bwMode="white">
          <a:xfrm>
            <a:off x="3225944" y="2712335"/>
            <a:ext cx="695062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EB7BB5-4F79-7E26-24D3-87077E98D208}"/>
              </a:ext>
            </a:extLst>
          </p:cNvPr>
          <p:cNvSpPr/>
          <p:nvPr/>
        </p:nvSpPr>
        <p:spPr bwMode="white">
          <a:xfrm>
            <a:off x="6872644" y="2712335"/>
            <a:ext cx="1075919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365ABE-0310-D7D0-6056-1728261F001D}"/>
              </a:ext>
            </a:extLst>
          </p:cNvPr>
          <p:cNvSpPr/>
          <p:nvPr/>
        </p:nvSpPr>
        <p:spPr bwMode="white">
          <a:xfrm>
            <a:off x="4568463" y="2979416"/>
            <a:ext cx="837884" cy="209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C70398-9A08-E745-9846-80E934FFE0FD}"/>
              </a:ext>
            </a:extLst>
          </p:cNvPr>
          <p:cNvSpPr/>
          <p:nvPr/>
        </p:nvSpPr>
        <p:spPr bwMode="white">
          <a:xfrm>
            <a:off x="8805491" y="2969878"/>
            <a:ext cx="885491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2D4639C-BEBF-77B8-C841-A1EC1C0B3D6B}"/>
              </a:ext>
            </a:extLst>
          </p:cNvPr>
          <p:cNvSpPr/>
          <p:nvPr/>
        </p:nvSpPr>
        <p:spPr bwMode="white">
          <a:xfrm>
            <a:off x="7320151" y="3341883"/>
            <a:ext cx="895012" cy="20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AE7124-D0B1-3DB4-521B-F7922103B049}"/>
              </a:ext>
            </a:extLst>
          </p:cNvPr>
          <p:cNvSpPr/>
          <p:nvPr/>
        </p:nvSpPr>
        <p:spPr bwMode="white">
          <a:xfrm>
            <a:off x="8158035" y="3685273"/>
            <a:ext cx="476071" cy="219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69A816-50A4-39AF-B3F3-D42D0D9E04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10" r="95970" b="51131"/>
          <a:stretch/>
        </p:blipFill>
        <p:spPr>
          <a:xfrm>
            <a:off x="393079" y="2922184"/>
            <a:ext cx="457026" cy="216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492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ED0A43-6FFE-ECDF-5980-011EA47D0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66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39BD3-4068-E67B-6586-3693EBE11481}"/>
              </a:ext>
            </a:extLst>
          </p:cNvPr>
          <p:cNvSpPr/>
          <p:nvPr/>
        </p:nvSpPr>
        <p:spPr bwMode="white">
          <a:xfrm>
            <a:off x="9909974" y="1090788"/>
            <a:ext cx="371335" cy="400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080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98C92-2018-A213-F57F-B70725776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122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6C94C1-3F0E-AD95-2D37-735D17096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5602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5414BB-7A48-DFA8-0B64-8C7D12B36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95C885-DCE6-4DC3-1647-81378E88850F}"/>
              </a:ext>
            </a:extLst>
          </p:cNvPr>
          <p:cNvSpPr/>
          <p:nvPr/>
        </p:nvSpPr>
        <p:spPr bwMode="white">
          <a:xfrm>
            <a:off x="9909974" y="1167140"/>
            <a:ext cx="437984" cy="39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1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1400F-6E4A-98A8-723A-C3157AD47B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1570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291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0B4262-35BC-646B-3C5A-6F59EE870C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1581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AB5BC-C0C0-0230-7594-EA6692138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7520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1E1C24-AF20-715D-ACE3-A371F659BAE0}"/>
              </a:ext>
            </a:extLst>
          </p:cNvPr>
          <p:cNvSpPr/>
          <p:nvPr/>
        </p:nvSpPr>
        <p:spPr bwMode="white">
          <a:xfrm>
            <a:off x="321913" y="1932243"/>
            <a:ext cx="9590511" cy="686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826A8B1-817A-F178-B9BA-E9ACE09E093A}"/>
              </a:ext>
            </a:extLst>
          </p:cNvPr>
          <p:cNvSpPr/>
          <p:nvPr/>
        </p:nvSpPr>
        <p:spPr bwMode="white">
          <a:xfrm>
            <a:off x="321913" y="2780929"/>
            <a:ext cx="9590511" cy="701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36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65F90-8CB2-6426-F627-216DB9EA6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9000000" cy="42533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C57AD00-F171-5A28-2FAB-E0A8E10353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298650"/>
            <a:ext cx="9000000" cy="131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890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FEA1A-9732-FEEF-069D-CE172D189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2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829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D8EC2-FCA6-B891-9C9C-9DFE0450C5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99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67DE5-59A3-5B22-49B5-1467FA25E986}"/>
              </a:ext>
            </a:extLst>
          </p:cNvPr>
          <p:cNvSpPr/>
          <p:nvPr/>
        </p:nvSpPr>
        <p:spPr bwMode="white">
          <a:xfrm>
            <a:off x="321913" y="1700800"/>
            <a:ext cx="9590510" cy="70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D87D65-19DC-8E8A-6AF5-6636E90EE3B7}"/>
              </a:ext>
            </a:extLst>
          </p:cNvPr>
          <p:cNvSpPr/>
          <p:nvPr/>
        </p:nvSpPr>
        <p:spPr bwMode="white">
          <a:xfrm>
            <a:off x="321913" y="2570864"/>
            <a:ext cx="95905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91B0E70-B866-B89C-5B27-B4796E37AD98}"/>
              </a:ext>
            </a:extLst>
          </p:cNvPr>
          <p:cNvSpPr/>
          <p:nvPr/>
        </p:nvSpPr>
        <p:spPr bwMode="white">
          <a:xfrm>
            <a:off x="321914" y="3429000"/>
            <a:ext cx="95905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9105DD8-FB6C-15EE-A93F-DE1FF5C768D1}"/>
              </a:ext>
            </a:extLst>
          </p:cNvPr>
          <p:cNvSpPr/>
          <p:nvPr/>
        </p:nvSpPr>
        <p:spPr bwMode="white">
          <a:xfrm>
            <a:off x="321914" y="4284153"/>
            <a:ext cx="9590510" cy="662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9217CCE-1CE3-B0BF-F797-660498DAEAC3}"/>
              </a:ext>
            </a:extLst>
          </p:cNvPr>
          <p:cNvSpPr/>
          <p:nvPr/>
        </p:nvSpPr>
        <p:spPr bwMode="white">
          <a:xfrm>
            <a:off x="321914" y="5188786"/>
            <a:ext cx="9590510" cy="57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78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5" grpId="0" animBg="1"/>
      <p:bldP spid="19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1C8C45-8A17-8EE3-6376-A883A55D4B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77D8B-2329-371A-7C14-089C65898DDD}"/>
              </a:ext>
            </a:extLst>
          </p:cNvPr>
          <p:cNvSpPr/>
          <p:nvPr/>
        </p:nvSpPr>
        <p:spPr bwMode="white">
          <a:xfrm>
            <a:off x="3578236" y="1310079"/>
            <a:ext cx="533198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33E6BC-A453-D982-0512-6CF119C3B667}"/>
              </a:ext>
            </a:extLst>
          </p:cNvPr>
          <p:cNvSpPr/>
          <p:nvPr/>
        </p:nvSpPr>
        <p:spPr bwMode="white">
          <a:xfrm>
            <a:off x="6196624" y="1291006"/>
            <a:ext cx="1551989" cy="2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B6C899-79D2-87FA-E073-423A173AEB1F}"/>
              </a:ext>
            </a:extLst>
          </p:cNvPr>
          <p:cNvSpPr/>
          <p:nvPr/>
        </p:nvSpPr>
        <p:spPr bwMode="white">
          <a:xfrm>
            <a:off x="3768664" y="1910893"/>
            <a:ext cx="647455" cy="1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D0AD9B-74F4-7550-47F1-5D934E059753}"/>
              </a:ext>
            </a:extLst>
          </p:cNvPr>
          <p:cNvSpPr/>
          <p:nvPr/>
        </p:nvSpPr>
        <p:spPr bwMode="white">
          <a:xfrm>
            <a:off x="5330176" y="2196995"/>
            <a:ext cx="1094962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1F409F-0697-BA50-3B53-E8468FC389F3}"/>
              </a:ext>
            </a:extLst>
          </p:cNvPr>
          <p:cNvSpPr/>
          <p:nvPr/>
        </p:nvSpPr>
        <p:spPr bwMode="white">
          <a:xfrm>
            <a:off x="10814508" y="2540318"/>
            <a:ext cx="676020" cy="1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B97D70-4047-8CB0-15EB-4D74FA489569}"/>
              </a:ext>
            </a:extLst>
          </p:cNvPr>
          <p:cNvSpPr/>
          <p:nvPr/>
        </p:nvSpPr>
        <p:spPr bwMode="white">
          <a:xfrm>
            <a:off x="4101914" y="2864567"/>
            <a:ext cx="457027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C2765D9-BE0A-9027-80F5-AA9057BA1E8E}"/>
              </a:ext>
            </a:extLst>
          </p:cNvPr>
          <p:cNvSpPr/>
          <p:nvPr/>
        </p:nvSpPr>
        <p:spPr bwMode="white">
          <a:xfrm>
            <a:off x="11071586" y="2864567"/>
            <a:ext cx="485592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443A2B-A49B-F9F1-6411-234733A40DEB}"/>
              </a:ext>
            </a:extLst>
          </p:cNvPr>
          <p:cNvSpPr/>
          <p:nvPr/>
        </p:nvSpPr>
        <p:spPr bwMode="white">
          <a:xfrm>
            <a:off x="6796473" y="3207889"/>
            <a:ext cx="904534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2AD867C-4378-E747-620D-1BF584F70638}"/>
              </a:ext>
            </a:extLst>
          </p:cNvPr>
          <p:cNvSpPr/>
          <p:nvPr/>
        </p:nvSpPr>
        <p:spPr bwMode="white">
          <a:xfrm>
            <a:off x="9957581" y="3207889"/>
            <a:ext cx="904534" cy="2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BDA186-263C-77E5-7FE7-9EC6C3512C2A}"/>
              </a:ext>
            </a:extLst>
          </p:cNvPr>
          <p:cNvSpPr/>
          <p:nvPr/>
        </p:nvSpPr>
        <p:spPr bwMode="white">
          <a:xfrm>
            <a:off x="4454206" y="3465381"/>
            <a:ext cx="495113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142D33-7CCC-AD05-ECAA-615B519C5FC2}"/>
              </a:ext>
            </a:extLst>
          </p:cNvPr>
          <p:cNvSpPr/>
          <p:nvPr/>
        </p:nvSpPr>
        <p:spPr bwMode="white">
          <a:xfrm>
            <a:off x="6825037" y="4132952"/>
            <a:ext cx="895012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AF33CBA-8EEA-CDB2-9007-4DC8BF44351D}"/>
              </a:ext>
            </a:extLst>
          </p:cNvPr>
          <p:cNvSpPr/>
          <p:nvPr/>
        </p:nvSpPr>
        <p:spPr bwMode="white">
          <a:xfrm>
            <a:off x="9795717" y="4132952"/>
            <a:ext cx="866448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79896F-123C-C03B-B714-43E2124FD7F4}"/>
              </a:ext>
            </a:extLst>
          </p:cNvPr>
          <p:cNvSpPr/>
          <p:nvPr/>
        </p:nvSpPr>
        <p:spPr bwMode="white">
          <a:xfrm>
            <a:off x="2540403" y="5077089"/>
            <a:ext cx="514156" cy="171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2075B51-918E-9189-6234-2502A3EC3F5B}"/>
              </a:ext>
            </a:extLst>
          </p:cNvPr>
          <p:cNvSpPr/>
          <p:nvPr/>
        </p:nvSpPr>
        <p:spPr bwMode="white">
          <a:xfrm>
            <a:off x="4835062" y="5058015"/>
            <a:ext cx="685541" cy="20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6531D4C-481E-0E2E-A1E6-DEF336E571B9}"/>
              </a:ext>
            </a:extLst>
          </p:cNvPr>
          <p:cNvSpPr/>
          <p:nvPr/>
        </p:nvSpPr>
        <p:spPr bwMode="white">
          <a:xfrm>
            <a:off x="9614811" y="5058015"/>
            <a:ext cx="885491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EB59E17-4A3D-8B55-5DCD-35769ECA0862}"/>
              </a:ext>
            </a:extLst>
          </p:cNvPr>
          <p:cNvSpPr/>
          <p:nvPr/>
        </p:nvSpPr>
        <p:spPr bwMode="white">
          <a:xfrm>
            <a:off x="9729068" y="5391801"/>
            <a:ext cx="1332997" cy="209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5776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91BE2-439A-89F1-4F08-283B2DC63E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763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8A66BE-F7E2-EA5B-B45D-B4FFB2CA7B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6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5688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C530B-F4CF-C70A-506F-D512F56CA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9626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55E07-EAAD-4670-F391-745E6865C9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2160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77F3F1-4729-7F7F-7E0E-EC77DE53B7F9}"/>
              </a:ext>
            </a:extLst>
          </p:cNvPr>
          <p:cNvSpPr/>
          <p:nvPr/>
        </p:nvSpPr>
        <p:spPr bwMode="white">
          <a:xfrm>
            <a:off x="321913" y="1800935"/>
            <a:ext cx="9590510" cy="5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4B89B68-AED5-A420-3BBE-3ED7841454CE}"/>
              </a:ext>
            </a:extLst>
          </p:cNvPr>
          <p:cNvSpPr/>
          <p:nvPr/>
        </p:nvSpPr>
        <p:spPr bwMode="white">
          <a:xfrm>
            <a:off x="321913" y="2675786"/>
            <a:ext cx="9590510" cy="500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E9135F4-BF56-8AAF-A3B6-0DB56615AD1A}"/>
              </a:ext>
            </a:extLst>
          </p:cNvPr>
          <p:cNvSpPr/>
          <p:nvPr/>
        </p:nvSpPr>
        <p:spPr bwMode="white">
          <a:xfrm>
            <a:off x="321914" y="3501008"/>
            <a:ext cx="959051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A31D9E5-DC0E-F55B-85A1-975338E90E46}"/>
              </a:ext>
            </a:extLst>
          </p:cNvPr>
          <p:cNvSpPr/>
          <p:nvPr/>
        </p:nvSpPr>
        <p:spPr bwMode="white">
          <a:xfrm>
            <a:off x="321913" y="4345109"/>
            <a:ext cx="9590510" cy="6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0EC6D19-E66B-889F-4D65-DAB7C7590EEC}"/>
              </a:ext>
            </a:extLst>
          </p:cNvPr>
          <p:cNvSpPr/>
          <p:nvPr/>
        </p:nvSpPr>
        <p:spPr bwMode="white">
          <a:xfrm>
            <a:off x="321914" y="5229300"/>
            <a:ext cx="9590510" cy="51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3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8" grpId="0" animBg="1"/>
      <p:bldP spid="20" grpId="0" animBg="1"/>
      <p:bldP spid="2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143A53-BFFE-BB08-B198-4797957179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57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F83C47-9795-78FB-9608-323046960850}"/>
              </a:ext>
            </a:extLst>
          </p:cNvPr>
          <p:cNvSpPr/>
          <p:nvPr/>
        </p:nvSpPr>
        <p:spPr bwMode="white">
          <a:xfrm>
            <a:off x="1150276" y="2751806"/>
            <a:ext cx="9554236" cy="723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A06B60-1779-005D-D89E-C55358200A38}"/>
              </a:ext>
            </a:extLst>
          </p:cNvPr>
          <p:cNvSpPr/>
          <p:nvPr/>
        </p:nvSpPr>
        <p:spPr bwMode="white">
          <a:xfrm>
            <a:off x="1150276" y="3645024"/>
            <a:ext cx="955423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985A0D6-8D0E-CE1F-8D48-9739423D5C86}"/>
              </a:ext>
            </a:extLst>
          </p:cNvPr>
          <p:cNvSpPr/>
          <p:nvPr/>
        </p:nvSpPr>
        <p:spPr bwMode="white">
          <a:xfrm>
            <a:off x="1150276" y="4553989"/>
            <a:ext cx="9554236" cy="587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148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83EC9D-21B4-FC86-A5A1-A1595C4C58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628800"/>
            <a:ext cx="11340000" cy="404319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D7C528-A6EA-B04D-F29D-442EBE7485D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00000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7203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2A8249-AA13-EED5-B019-5F2824B141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320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84733-4B33-4F30-9B18-52118DCAB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3423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428FB2-AA49-069B-1F85-9BB06B312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9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04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C0BAC-65D0-23D3-ACB1-AED9EC8F3E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1414" y="836712"/>
            <a:ext cx="92491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187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1CA105-4928-725C-BB20-C5450B1B86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5096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74EB00-AFDF-B1A4-7590-35169C3C6E8E}"/>
              </a:ext>
            </a:extLst>
          </p:cNvPr>
          <p:cNvSpPr/>
          <p:nvPr/>
        </p:nvSpPr>
        <p:spPr bwMode="white">
          <a:xfrm>
            <a:off x="10623430" y="5856866"/>
            <a:ext cx="342770" cy="390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469FA5A-D6EF-C4BD-47BD-D1E5BBD054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96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