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44" r:id="rId3"/>
    <p:sldId id="345" r:id="rId4"/>
    <p:sldId id="342" r:id="rId5"/>
    <p:sldId id="341" r:id="rId6"/>
    <p:sldId id="340" r:id="rId7"/>
    <p:sldId id="339" r:id="rId8"/>
    <p:sldId id="337" r:id="rId9"/>
    <p:sldId id="335" r:id="rId10"/>
    <p:sldId id="334" r:id="rId11"/>
    <p:sldId id="333" r:id="rId12"/>
    <p:sldId id="332" r:id="rId13"/>
    <p:sldId id="331" r:id="rId14"/>
    <p:sldId id="330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71" autoAdjust="0"/>
    <p:restoredTop sz="94660"/>
  </p:normalViewPr>
  <p:slideViewPr>
    <p:cSldViewPr showGuides="1">
      <p:cViewPr varScale="1">
        <p:scale>
          <a:sx n="91" d="100"/>
          <a:sy n="91" d="100"/>
        </p:scale>
        <p:origin x="48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DEA261D-42FF-B311-C6E0-4C9E34533D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9131" y="2997178"/>
            <a:ext cx="9493738" cy="8636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32378F-FE4B-A85B-CB7F-7BF0A2A9DA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9906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F074EA-E101-2D23-63AD-8E47A19A99C8}"/>
              </a:ext>
            </a:extLst>
          </p:cNvPr>
          <p:cNvSpPr/>
          <p:nvPr/>
        </p:nvSpPr>
        <p:spPr bwMode="white">
          <a:xfrm>
            <a:off x="10471738" y="4626501"/>
            <a:ext cx="361813" cy="400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838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E76DDB-60C1-C9CC-9C9F-89487C063D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3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0449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C69AA2-E8EF-66A9-8DB2-7639C1F126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8302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E2DAB7-CA93-01BE-37A7-978ED2545EB4}"/>
              </a:ext>
            </a:extLst>
          </p:cNvPr>
          <p:cNvSpPr/>
          <p:nvPr/>
        </p:nvSpPr>
        <p:spPr bwMode="white">
          <a:xfrm>
            <a:off x="8839782" y="3275902"/>
            <a:ext cx="286640" cy="334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6184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98E53B-2A3A-6351-0B52-643B426A8E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6130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08A2C0-E902-C76F-E1B6-2E80BE4CA707}"/>
              </a:ext>
            </a:extLst>
          </p:cNvPr>
          <p:cNvSpPr/>
          <p:nvPr/>
        </p:nvSpPr>
        <p:spPr bwMode="white">
          <a:xfrm>
            <a:off x="7161243" y="2274313"/>
            <a:ext cx="230117" cy="262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845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59DC95-0F49-D78F-A436-EC5D0E2B34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76672"/>
            <a:ext cx="11340000" cy="8534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32F56D-9745-594B-6C50-C084772A53E9}"/>
              </a:ext>
            </a:extLst>
          </p:cNvPr>
          <p:cNvSpPr/>
          <p:nvPr/>
        </p:nvSpPr>
        <p:spPr bwMode="white">
          <a:xfrm>
            <a:off x="10471738" y="725988"/>
            <a:ext cx="361813" cy="402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243AB149-ADE5-A19A-44BE-96373859E9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96752"/>
            <a:ext cx="11340000" cy="5753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44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0C8CEE-D5B5-389A-EA65-A97C914DA5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2966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92A6C9-48A1-410E-E49B-FA763F91920D}"/>
              </a:ext>
            </a:extLst>
          </p:cNvPr>
          <p:cNvSpPr/>
          <p:nvPr/>
        </p:nvSpPr>
        <p:spPr bwMode="white">
          <a:xfrm>
            <a:off x="10195017" y="4710028"/>
            <a:ext cx="425998" cy="38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131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0E6DFE-6D97-AE7C-511C-CD8C929EBB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2101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8F919E-3700-B22B-1A0E-85A2FDB4C158}"/>
              </a:ext>
            </a:extLst>
          </p:cNvPr>
          <p:cNvSpPr/>
          <p:nvPr/>
        </p:nvSpPr>
        <p:spPr bwMode="white">
          <a:xfrm>
            <a:off x="8523725" y="3673127"/>
            <a:ext cx="275698" cy="31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38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490BE3-B4B0-0B6F-AD33-CF174FABEA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0444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F3D4F5-9738-D204-1E48-89002DDDE98C}"/>
              </a:ext>
            </a:extLst>
          </p:cNvPr>
          <p:cNvSpPr/>
          <p:nvPr/>
        </p:nvSpPr>
        <p:spPr bwMode="white">
          <a:xfrm>
            <a:off x="9735503" y="2479506"/>
            <a:ext cx="343974" cy="37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541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A3E1D1-C7EF-D0B6-953C-0B179B05E7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4327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72957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4BBDBC-FBE7-8EDF-834D-47E6C23740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8389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A7DD09-6836-D121-4B29-9EBE6651D843}"/>
              </a:ext>
            </a:extLst>
          </p:cNvPr>
          <p:cNvSpPr/>
          <p:nvPr/>
        </p:nvSpPr>
        <p:spPr bwMode="white">
          <a:xfrm>
            <a:off x="5653904" y="1722147"/>
            <a:ext cx="1104483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BC91A9-200D-354E-4DD9-8C75A2BC5F54}"/>
              </a:ext>
            </a:extLst>
          </p:cNvPr>
          <p:cNvSpPr/>
          <p:nvPr/>
        </p:nvSpPr>
        <p:spPr bwMode="white">
          <a:xfrm>
            <a:off x="9481511" y="1729127"/>
            <a:ext cx="1123526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97D4F4-A948-1E0D-DB08-B49A1C151201}"/>
              </a:ext>
            </a:extLst>
          </p:cNvPr>
          <p:cNvSpPr/>
          <p:nvPr/>
        </p:nvSpPr>
        <p:spPr bwMode="white">
          <a:xfrm>
            <a:off x="5149269" y="2072215"/>
            <a:ext cx="656977" cy="20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D67834-D5B5-2803-6260-C04B0D789C7C}"/>
              </a:ext>
            </a:extLst>
          </p:cNvPr>
          <p:cNvSpPr/>
          <p:nvPr/>
        </p:nvSpPr>
        <p:spPr bwMode="white">
          <a:xfrm>
            <a:off x="10462216" y="2072215"/>
            <a:ext cx="904534" cy="2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968EAD8-22AE-AA4A-1B7A-EC4F5AAF38C6}"/>
              </a:ext>
            </a:extLst>
          </p:cNvPr>
          <p:cNvSpPr/>
          <p:nvPr/>
        </p:nvSpPr>
        <p:spPr bwMode="white">
          <a:xfrm>
            <a:off x="10462216" y="2415302"/>
            <a:ext cx="895012" cy="19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A1651F0-3AA4-79FB-7B36-E85CA87EAC8D}"/>
              </a:ext>
            </a:extLst>
          </p:cNvPr>
          <p:cNvSpPr/>
          <p:nvPr/>
        </p:nvSpPr>
        <p:spPr bwMode="white">
          <a:xfrm>
            <a:off x="7434408" y="2672618"/>
            <a:ext cx="866448" cy="2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319FB68-D5ED-5AAF-C97A-784BEF15F333}"/>
              </a:ext>
            </a:extLst>
          </p:cNvPr>
          <p:cNvSpPr/>
          <p:nvPr/>
        </p:nvSpPr>
        <p:spPr bwMode="white">
          <a:xfrm>
            <a:off x="6358488" y="2929933"/>
            <a:ext cx="685541" cy="20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F30BAD7-49B6-939C-A477-422C4E9A15C9}"/>
              </a:ext>
            </a:extLst>
          </p:cNvPr>
          <p:cNvSpPr/>
          <p:nvPr/>
        </p:nvSpPr>
        <p:spPr bwMode="white">
          <a:xfrm>
            <a:off x="5958589" y="3273021"/>
            <a:ext cx="895012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08605D8-A987-6ADF-89E5-718FE0634F09}"/>
              </a:ext>
            </a:extLst>
          </p:cNvPr>
          <p:cNvSpPr/>
          <p:nvPr/>
        </p:nvSpPr>
        <p:spPr bwMode="white">
          <a:xfrm>
            <a:off x="8500806" y="3606578"/>
            <a:ext cx="685541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15A8454-2590-53BF-3FDC-0F6ABC497FCB}"/>
              </a:ext>
            </a:extLst>
          </p:cNvPr>
          <p:cNvSpPr/>
          <p:nvPr/>
        </p:nvSpPr>
        <p:spPr bwMode="white">
          <a:xfrm>
            <a:off x="5711032" y="3943315"/>
            <a:ext cx="1323476" cy="2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4AEB686-EEF7-5E42-4852-213FD98AA4BB}"/>
              </a:ext>
            </a:extLst>
          </p:cNvPr>
          <p:cNvSpPr/>
          <p:nvPr/>
        </p:nvSpPr>
        <p:spPr bwMode="white">
          <a:xfrm>
            <a:off x="9081612" y="4626310"/>
            <a:ext cx="695063" cy="219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C529192-1864-EDCF-DF40-4F0BC5C9E7D1}"/>
              </a:ext>
            </a:extLst>
          </p:cNvPr>
          <p:cNvSpPr/>
          <p:nvPr/>
        </p:nvSpPr>
        <p:spPr bwMode="white">
          <a:xfrm>
            <a:off x="6015717" y="4978928"/>
            <a:ext cx="2808816" cy="209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5ABE3140-5271-A5F1-6DE8-8D740D3BEC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196" y="3454402"/>
            <a:ext cx="490150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321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A15058-9025-F84C-0B04-414CE22F2A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4472"/>
            <a:ext cx="11340000" cy="31806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D54873-902F-2F3E-BA80-75E78B40407D}"/>
              </a:ext>
            </a:extLst>
          </p:cNvPr>
          <p:cNvSpPr/>
          <p:nvPr/>
        </p:nvSpPr>
        <p:spPr bwMode="white">
          <a:xfrm>
            <a:off x="9995667" y="1241609"/>
            <a:ext cx="895012" cy="20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321B96-AC75-BED9-A39C-FF2D0B4D3C2D}"/>
              </a:ext>
            </a:extLst>
          </p:cNvPr>
          <p:cNvSpPr/>
          <p:nvPr/>
        </p:nvSpPr>
        <p:spPr bwMode="white">
          <a:xfrm>
            <a:off x="5949068" y="2127234"/>
            <a:ext cx="875969" cy="20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13A91A-C108-87E0-F28B-F0C4DFF1879F}"/>
              </a:ext>
            </a:extLst>
          </p:cNvPr>
          <p:cNvSpPr/>
          <p:nvPr/>
        </p:nvSpPr>
        <p:spPr bwMode="white">
          <a:xfrm>
            <a:off x="10804987" y="2127234"/>
            <a:ext cx="685541" cy="20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190E41-15DE-8B7B-EE90-03A9B01667EC}"/>
              </a:ext>
            </a:extLst>
          </p:cNvPr>
          <p:cNvSpPr/>
          <p:nvPr/>
        </p:nvSpPr>
        <p:spPr bwMode="white">
          <a:xfrm>
            <a:off x="3521108" y="2384351"/>
            <a:ext cx="485591" cy="21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2D6CBA-5ED4-5D1A-45BF-3F0AA3B0228A}"/>
              </a:ext>
            </a:extLst>
          </p:cNvPr>
          <p:cNvSpPr/>
          <p:nvPr/>
        </p:nvSpPr>
        <p:spPr bwMode="white">
          <a:xfrm>
            <a:off x="4073350" y="2736696"/>
            <a:ext cx="885491" cy="21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1765E0-333A-1956-5FB5-AB7FD8C147D9}"/>
              </a:ext>
            </a:extLst>
          </p:cNvPr>
          <p:cNvSpPr/>
          <p:nvPr/>
        </p:nvSpPr>
        <p:spPr bwMode="white">
          <a:xfrm>
            <a:off x="4282821" y="3079519"/>
            <a:ext cx="914055" cy="199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22B947-CB63-D45B-E005-90B554E368FA}"/>
              </a:ext>
            </a:extLst>
          </p:cNvPr>
          <p:cNvSpPr/>
          <p:nvPr/>
        </p:nvSpPr>
        <p:spPr bwMode="white">
          <a:xfrm>
            <a:off x="8348463" y="3079519"/>
            <a:ext cx="495113" cy="20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EF3A745-C463-28BD-C009-EAA6E3E9C7C4}"/>
              </a:ext>
            </a:extLst>
          </p:cNvPr>
          <p:cNvSpPr/>
          <p:nvPr/>
        </p:nvSpPr>
        <p:spPr bwMode="white">
          <a:xfrm>
            <a:off x="4063828" y="3403296"/>
            <a:ext cx="466549" cy="20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A268FBD-D3DD-1E4C-3927-A50841270F80}"/>
              </a:ext>
            </a:extLst>
          </p:cNvPr>
          <p:cNvSpPr/>
          <p:nvPr/>
        </p:nvSpPr>
        <p:spPr bwMode="white">
          <a:xfrm>
            <a:off x="6320403" y="3412819"/>
            <a:ext cx="904534" cy="20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4114DA8-3050-9804-4DA7-C4A3F6CE55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528" y="947260"/>
            <a:ext cx="490150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989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C9EF5E-5316-702C-25BC-AF80C12FED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84784"/>
            <a:ext cx="11340000" cy="4150004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6B362FA4-0CA0-14D2-00FB-57A4624CE13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64704"/>
            <a:ext cx="10800000" cy="62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3107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AF29E5-475B-26B3-C059-96107CEFEA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144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0197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E162AA-58D2-D205-3B7E-B4408AF6BE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26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278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838E3C-18BE-130E-2542-7B1DD67EB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0" y="734144"/>
            <a:ext cx="10080000" cy="171310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707A4F9-ED83-887B-7757-5CB5B36457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000" y="2255032"/>
            <a:ext cx="10080000" cy="4558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6023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B77408-11AB-8234-B5DC-8CECAB1520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070" y="764704"/>
            <a:ext cx="1027786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96018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04A9E2-5C6C-D9B7-9C52-BCABBDBFB6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2404"/>
            <a:ext cx="11222619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998DBF-EC93-7DCD-3733-E1E960820C69}"/>
              </a:ext>
            </a:extLst>
          </p:cNvPr>
          <p:cNvSpPr/>
          <p:nvPr/>
        </p:nvSpPr>
        <p:spPr bwMode="white">
          <a:xfrm>
            <a:off x="10385916" y="4478674"/>
            <a:ext cx="367490" cy="40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80BF808-AD09-DE25-6DEB-7AD37554BD1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764704"/>
            <a:ext cx="10800000" cy="6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730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2024-10-11T10:27:18Z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