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44" r:id="rId2"/>
    <p:sldId id="302" r:id="rId3"/>
    <p:sldId id="324" r:id="rId4"/>
    <p:sldId id="342" r:id="rId5"/>
    <p:sldId id="341" r:id="rId6"/>
    <p:sldId id="339" r:id="rId7"/>
    <p:sldId id="337" r:id="rId8"/>
    <p:sldId id="336" r:id="rId9"/>
    <p:sldId id="333" r:id="rId10"/>
    <p:sldId id="332" r:id="rId11"/>
    <p:sldId id="331" r:id="rId12"/>
    <p:sldId id="330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83" autoAdjust="0"/>
    <p:restoredTop sz="94660"/>
  </p:normalViewPr>
  <p:slideViewPr>
    <p:cSldViewPr showGuides="1">
      <p:cViewPr>
        <p:scale>
          <a:sx n="66" d="100"/>
          <a:sy n="66" d="100"/>
        </p:scale>
        <p:origin x="1132" y="8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2024/10/11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C42223B-6212-549C-2F28-9EBF42DBD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388" y="2851120"/>
            <a:ext cx="10173223" cy="1155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1811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6CE346-EB34-51E3-E231-6947B963A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161680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3C4087-4A56-865F-CCA3-7F3D00B8E0DC}"/>
              </a:ext>
            </a:extLst>
          </p:cNvPr>
          <p:cNvSpPr/>
          <p:nvPr/>
        </p:nvSpPr>
        <p:spPr bwMode="white">
          <a:xfrm>
            <a:off x="8560127" y="2840598"/>
            <a:ext cx="300004" cy="32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4883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37ED36-D44D-43BB-BFB6-967AFF8ED7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35078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268D4F-EC13-96BE-7E13-C76EC09AC692}"/>
              </a:ext>
            </a:extLst>
          </p:cNvPr>
          <p:cNvSpPr/>
          <p:nvPr/>
        </p:nvSpPr>
        <p:spPr bwMode="white">
          <a:xfrm>
            <a:off x="9624429" y="4133920"/>
            <a:ext cx="338942" cy="373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7244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75DAA4-EDAA-C74B-9EBA-DCB03AEF5D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923286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40E8A0-FC33-0DB9-6B26-CD64E2BEA026}"/>
              </a:ext>
            </a:extLst>
          </p:cNvPr>
          <p:cNvSpPr/>
          <p:nvPr/>
        </p:nvSpPr>
        <p:spPr bwMode="white">
          <a:xfrm>
            <a:off x="8623842" y="2832714"/>
            <a:ext cx="310087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82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63F6F-C120-3173-31CE-530FD3D24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680"/>
            <a:ext cx="7920000" cy="14080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4ABCC4E-F772-FE4A-9AD2-FE0A8B3F1CD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831" y="1956680"/>
            <a:ext cx="7920000" cy="507972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9D1B83-3DBA-2901-0EC7-8738AB891464}"/>
              </a:ext>
            </a:extLst>
          </p:cNvPr>
          <p:cNvSpPr/>
          <p:nvPr/>
        </p:nvSpPr>
        <p:spPr bwMode="white">
          <a:xfrm>
            <a:off x="7392144" y="2060848"/>
            <a:ext cx="371594" cy="42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4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80FBC5-17B2-A6F0-1B73-11FBA524D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027752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D6C23-95B0-9F28-803A-DF6BF5509BC8}"/>
              </a:ext>
            </a:extLst>
          </p:cNvPr>
          <p:cNvSpPr/>
          <p:nvPr/>
        </p:nvSpPr>
        <p:spPr bwMode="white">
          <a:xfrm>
            <a:off x="6632460" y="3674607"/>
            <a:ext cx="230127" cy="24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7283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B0A323-79C1-723E-DFB6-4C8132026B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7563200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A423BF-4495-6D81-FA08-56E43D2AA102}"/>
              </a:ext>
            </a:extLst>
          </p:cNvPr>
          <p:cNvSpPr/>
          <p:nvPr/>
        </p:nvSpPr>
        <p:spPr bwMode="white">
          <a:xfrm>
            <a:off x="7129413" y="4919961"/>
            <a:ext cx="247661" cy="260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058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C9CBE1-143F-A568-6FC3-959888D5F6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8048675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BBE7E-1CD4-1A86-C32A-2B785AFBABF3}"/>
              </a:ext>
            </a:extLst>
          </p:cNvPr>
          <p:cNvSpPr/>
          <p:nvPr/>
        </p:nvSpPr>
        <p:spPr bwMode="white">
          <a:xfrm>
            <a:off x="7543662" y="3394576"/>
            <a:ext cx="243284" cy="283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17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A5C167-37EC-CAFD-0849-E7A56A57C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08466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86C359-9B4B-0103-85ED-53504F19F87F}"/>
              </a:ext>
            </a:extLst>
          </p:cNvPr>
          <p:cNvSpPr/>
          <p:nvPr/>
        </p:nvSpPr>
        <p:spPr bwMode="white">
          <a:xfrm>
            <a:off x="4263778" y="1702419"/>
            <a:ext cx="1332997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D38C46-AE76-0352-08B3-AD4D84BFDD48}"/>
              </a:ext>
            </a:extLst>
          </p:cNvPr>
          <p:cNvSpPr/>
          <p:nvPr/>
        </p:nvSpPr>
        <p:spPr bwMode="white">
          <a:xfrm>
            <a:off x="7253501" y="1692866"/>
            <a:ext cx="914055" cy="2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A1F463-E0F6-1D43-96A8-F05B896CD00E}"/>
              </a:ext>
            </a:extLst>
          </p:cNvPr>
          <p:cNvSpPr/>
          <p:nvPr/>
        </p:nvSpPr>
        <p:spPr bwMode="white">
          <a:xfrm>
            <a:off x="4435163" y="1960339"/>
            <a:ext cx="1923324" cy="219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C8B6BE0-E6E5-D028-3E6D-6C8A4111D057}"/>
              </a:ext>
            </a:extLst>
          </p:cNvPr>
          <p:cNvSpPr/>
          <p:nvPr/>
        </p:nvSpPr>
        <p:spPr bwMode="white">
          <a:xfrm>
            <a:off x="7272544" y="2896494"/>
            <a:ext cx="895012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5649F33-03D5-594E-6823-987E36FDA421}"/>
              </a:ext>
            </a:extLst>
          </p:cNvPr>
          <p:cNvSpPr/>
          <p:nvPr/>
        </p:nvSpPr>
        <p:spPr bwMode="white">
          <a:xfrm>
            <a:off x="9405340" y="2896494"/>
            <a:ext cx="695062" cy="200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4277592-6AF3-F613-82D3-8F531EF25E95}"/>
              </a:ext>
            </a:extLst>
          </p:cNvPr>
          <p:cNvSpPr/>
          <p:nvPr/>
        </p:nvSpPr>
        <p:spPr bwMode="white">
          <a:xfrm>
            <a:off x="7929521" y="3211730"/>
            <a:ext cx="695062" cy="210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A4EECD1-9B5B-6F27-7144-4A0FC8E4E4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407" b="56253"/>
          <a:stretch/>
        </p:blipFill>
        <p:spPr>
          <a:xfrm>
            <a:off x="753117" y="2610949"/>
            <a:ext cx="407408" cy="19964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B4ECD47-111A-17A5-519E-41D05AB6DC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563758"/>
          </a:xfrm>
          <a:prstGeom prst="rect">
            <a:avLst/>
          </a:prstGeom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A24EF2F-1630-6EBC-C0FA-342B5725A06A}"/>
              </a:ext>
            </a:extLst>
          </p:cNvPr>
          <p:cNvSpPr/>
          <p:nvPr/>
        </p:nvSpPr>
        <p:spPr bwMode="white">
          <a:xfrm>
            <a:off x="5025491" y="985749"/>
            <a:ext cx="428463" cy="190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5719C2E-FD56-46C8-AF87-DE994DD16DFB}"/>
              </a:ext>
            </a:extLst>
          </p:cNvPr>
          <p:cNvSpPr/>
          <p:nvPr/>
        </p:nvSpPr>
        <p:spPr bwMode="white">
          <a:xfrm>
            <a:off x="5282569" y="1300162"/>
            <a:ext cx="875969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448865B-B520-5985-DEFD-0D6A6E3D4C48}"/>
              </a:ext>
            </a:extLst>
          </p:cNvPr>
          <p:cNvSpPr/>
          <p:nvPr/>
        </p:nvSpPr>
        <p:spPr bwMode="white">
          <a:xfrm>
            <a:off x="7977128" y="1300162"/>
            <a:ext cx="153294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75DEF8-B83B-EC3D-3D39-2208762B024D}"/>
              </a:ext>
            </a:extLst>
          </p:cNvPr>
          <p:cNvSpPr/>
          <p:nvPr/>
        </p:nvSpPr>
        <p:spPr bwMode="white">
          <a:xfrm>
            <a:off x="4406599" y="2176708"/>
            <a:ext cx="437984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515B1A4-B6FF-75EA-741E-FAF11DA5672B}"/>
              </a:ext>
            </a:extLst>
          </p:cNvPr>
          <p:cNvSpPr/>
          <p:nvPr/>
        </p:nvSpPr>
        <p:spPr bwMode="white">
          <a:xfrm>
            <a:off x="4577984" y="2510177"/>
            <a:ext cx="1104483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619CF35-3F87-AC7E-5A05-BA2A1890F722}"/>
              </a:ext>
            </a:extLst>
          </p:cNvPr>
          <p:cNvSpPr/>
          <p:nvPr/>
        </p:nvSpPr>
        <p:spPr bwMode="white">
          <a:xfrm>
            <a:off x="6377531" y="3100893"/>
            <a:ext cx="1532947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F8E8887-80F4-E5FB-E640-20B83808EE64}"/>
              </a:ext>
            </a:extLst>
          </p:cNvPr>
          <p:cNvSpPr/>
          <p:nvPr/>
        </p:nvSpPr>
        <p:spPr bwMode="white">
          <a:xfrm>
            <a:off x="4796977" y="3424834"/>
            <a:ext cx="447506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F7DCA9D-A387-4B19-BD40-469D8BB43521}"/>
              </a:ext>
            </a:extLst>
          </p:cNvPr>
          <p:cNvSpPr/>
          <p:nvPr/>
        </p:nvSpPr>
        <p:spPr bwMode="white">
          <a:xfrm>
            <a:off x="5663425" y="3748775"/>
            <a:ext cx="1094962" cy="219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0DC4054-9F44-0C33-091E-149C03E2D414}"/>
              </a:ext>
            </a:extLst>
          </p:cNvPr>
          <p:cNvSpPr/>
          <p:nvPr/>
        </p:nvSpPr>
        <p:spPr bwMode="white">
          <a:xfrm>
            <a:off x="3940050" y="4625322"/>
            <a:ext cx="485591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3B74BA3-1815-8B0F-6781-578DDE47E720}"/>
              </a:ext>
            </a:extLst>
          </p:cNvPr>
          <p:cNvSpPr/>
          <p:nvPr/>
        </p:nvSpPr>
        <p:spPr bwMode="white">
          <a:xfrm>
            <a:off x="6767909" y="4949263"/>
            <a:ext cx="676020" cy="209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2767BB-FC41-9A73-A09C-225566F97D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800"/>
            <a:ext cx="11340000" cy="386400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F389746D-1FFF-671A-5D73-375AD75ABE7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908720"/>
            <a:ext cx="10800000" cy="629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836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E679B9-6FF9-0EB0-AB9D-720EDA18EA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28"/>
          <a:stretch/>
        </p:blipFill>
        <p:spPr>
          <a:xfrm>
            <a:off x="2003864" y="836712"/>
            <a:ext cx="8184272" cy="2223200"/>
          </a:xfrm>
          <a:prstGeom prst="rect">
            <a:avLst/>
          </a:prstGeom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7326A38-B581-4E9B-A1E3-BAD50C4AD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59912"/>
            <a:ext cx="11340000" cy="2776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799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AE122-746D-AB97-7794-183CE9FED8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2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0006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9B696B-2499-B189-234C-C076AAD918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17384"/>
            <a:ext cx="10515663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3FB873-9FBA-AA55-C68D-80AB370E2628}"/>
              </a:ext>
            </a:extLst>
          </p:cNvPr>
          <p:cNvSpPr/>
          <p:nvPr/>
        </p:nvSpPr>
        <p:spPr bwMode="white">
          <a:xfrm>
            <a:off x="9789663" y="4472787"/>
            <a:ext cx="353170" cy="362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51CDB144-42DC-7E25-FC2F-DAACDA6CFC2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6000" y="699684"/>
            <a:ext cx="10800000" cy="6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812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EDF093-7C2D-F483-DBB6-DB6AFEEBA6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93282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36160D-663B-D255-F4FB-E285B9000A1E}"/>
              </a:ext>
            </a:extLst>
          </p:cNvPr>
          <p:cNvSpPr/>
          <p:nvPr/>
        </p:nvSpPr>
        <p:spPr bwMode="white">
          <a:xfrm>
            <a:off x="10452695" y="2057782"/>
            <a:ext cx="428463" cy="392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FA35F4-F3AA-A905-E973-6F683BBCDC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14653"/>
            <a:ext cx="11340000" cy="407680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4213E4E-42AF-5FA1-DFA8-7A20B53C30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43"/>
          <a:stretch/>
        </p:blipFill>
        <p:spPr>
          <a:xfrm>
            <a:off x="6346311" y="3094178"/>
            <a:ext cx="5353689" cy="33066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175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0B9EEB-54BC-5284-9134-5E84CC9F15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0590641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724CB0-CCF0-DA83-8BC3-BA6025025CF5}"/>
              </a:ext>
            </a:extLst>
          </p:cNvPr>
          <p:cNvSpPr/>
          <p:nvPr/>
        </p:nvSpPr>
        <p:spPr bwMode="white">
          <a:xfrm>
            <a:off x="9865790" y="4114488"/>
            <a:ext cx="320120" cy="36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300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汉仪雅酷黑简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2024-10-11T08:40:34Z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