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56" r:id="rId4"/>
    <p:sldId id="354" r:id="rId5"/>
    <p:sldId id="353" r:id="rId6"/>
    <p:sldId id="351" r:id="rId7"/>
    <p:sldId id="350" r:id="rId8"/>
    <p:sldId id="349" r:id="rId9"/>
    <p:sldId id="347" r:id="rId10"/>
    <p:sldId id="346" r:id="rId11"/>
    <p:sldId id="345" r:id="rId12"/>
    <p:sldId id="344" r:id="rId13"/>
    <p:sldId id="340" r:id="rId14"/>
    <p:sldId id="339" r:id="rId15"/>
    <p:sldId id="338" r:id="rId16"/>
    <p:sldId id="337" r:id="rId17"/>
    <p:sldId id="336" r:id="rId18"/>
    <p:sldId id="335" r:id="rId19"/>
    <p:sldId id="334" r:id="rId20"/>
    <p:sldId id="333" r:id="rId21"/>
    <p:sldId id="332" r:id="rId22"/>
    <p:sldId id="331" r:id="rId23"/>
    <p:sldId id="330" r:id="rId24"/>
    <p:sldId id="329" r:id="rId25"/>
    <p:sldId id="328" r:id="rId26"/>
    <p:sldId id="327" r:id="rId27"/>
    <p:sldId id="326" r:id="rId28"/>
    <p:sldId id="325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2" autoAdjust="0"/>
    <p:restoredTop sz="94660"/>
  </p:normalViewPr>
  <p:slideViewPr>
    <p:cSldViewPr showGuides="1">
      <p:cViewPr>
        <p:scale>
          <a:sx n="75" d="100"/>
          <a:sy n="75" d="100"/>
        </p:scale>
        <p:origin x="748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9CFC538-6EE6-BF2F-A6FB-2837A2091E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5546" y="3022579"/>
            <a:ext cx="6940907" cy="81284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018417-6D8B-3036-DF87-2CA99B7DBA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819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384FB8-2FDF-06B5-E1BF-15A2BFCD6A63}"/>
              </a:ext>
            </a:extLst>
          </p:cNvPr>
          <p:cNvSpPr/>
          <p:nvPr/>
        </p:nvSpPr>
        <p:spPr bwMode="white">
          <a:xfrm>
            <a:off x="10528866" y="3976718"/>
            <a:ext cx="342770" cy="390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5988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C28182-15B0-DFCC-D930-64F230944C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644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A0BCBE-0463-F426-84CF-F2172B2AA6AF}"/>
              </a:ext>
            </a:extLst>
          </p:cNvPr>
          <p:cNvSpPr/>
          <p:nvPr/>
        </p:nvSpPr>
        <p:spPr bwMode="white">
          <a:xfrm>
            <a:off x="10500302" y="3989674"/>
            <a:ext cx="371334" cy="400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809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8820CC-DF8A-B7AC-DC64-5AB9073E04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0429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049113-9E58-0668-126F-CA691A860D8B}"/>
              </a:ext>
            </a:extLst>
          </p:cNvPr>
          <p:cNvSpPr/>
          <p:nvPr/>
        </p:nvSpPr>
        <p:spPr bwMode="white">
          <a:xfrm>
            <a:off x="10500302" y="2198349"/>
            <a:ext cx="380856" cy="391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9B02579-C237-D438-F0D2-4FD5A931E4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8"/>
          <a:stretch/>
        </p:blipFill>
        <p:spPr>
          <a:xfrm>
            <a:off x="7824192" y="2942991"/>
            <a:ext cx="4151824" cy="3638203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C45C856C-6A3A-7387-58CC-59DCB86241EF}"/>
              </a:ext>
            </a:extLst>
          </p:cNvPr>
          <p:cNvGrpSpPr/>
          <p:nvPr/>
        </p:nvGrpSpPr>
        <p:grpSpPr>
          <a:xfrm>
            <a:off x="911424" y="2908358"/>
            <a:ext cx="11340000" cy="3814598"/>
            <a:chOff x="360000" y="900000"/>
            <a:chExt cx="11340000" cy="3814598"/>
          </a:xfrm>
        </p:grpSpPr>
        <p:pic>
          <p:nvPicPr>
            <p:cNvPr id="6" name="img_16777215">
              <a:extLst>
                <a:ext uri="{FF2B5EF4-FFF2-40B4-BE49-F238E27FC236}">
                  <a16:creationId xmlns:a16="http://schemas.microsoft.com/office/drawing/2014/main" id="{E1C865B9-E83A-95A8-DAD4-1E3155A2BC3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000" y="900000"/>
              <a:ext cx="11340000" cy="1007502"/>
            </a:xfrm>
            <a:prstGeom prst="rect">
              <a:avLst/>
            </a:prstGeom>
          </p:spPr>
        </p:pic>
        <p:pic>
          <p:nvPicPr>
            <p:cNvPr id="7" name="img_16777215">
              <a:extLst>
                <a:ext uri="{FF2B5EF4-FFF2-40B4-BE49-F238E27FC236}">
                  <a16:creationId xmlns:a16="http://schemas.microsoft.com/office/drawing/2014/main" id="{C04EEB08-69C7-D4EF-0C97-1EFDFF0E2C1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000" y="1907502"/>
              <a:ext cx="11340000" cy="28070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5034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464067-77B4-0B59-8ED3-EDAECA1F8B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33770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C91637-B1C2-B867-3EE5-CE937EC4335F}"/>
              </a:ext>
            </a:extLst>
          </p:cNvPr>
          <p:cNvSpPr/>
          <p:nvPr/>
        </p:nvSpPr>
        <p:spPr bwMode="white">
          <a:xfrm>
            <a:off x="6884461" y="2299197"/>
            <a:ext cx="277243" cy="252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349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DD383F-D13E-E828-E4F3-C39C9A23E4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1994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9047BA-1034-CD87-18A5-0CD21AEC3BA5}"/>
              </a:ext>
            </a:extLst>
          </p:cNvPr>
          <p:cNvSpPr/>
          <p:nvPr/>
        </p:nvSpPr>
        <p:spPr bwMode="white">
          <a:xfrm>
            <a:off x="9180506" y="4500818"/>
            <a:ext cx="383138" cy="341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5535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E067F8-22F8-A131-A26F-FF0A55DC5C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54750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E7C79F-28D2-EEB4-1DCF-31E8DFCEDA77}"/>
              </a:ext>
            </a:extLst>
          </p:cNvPr>
          <p:cNvSpPr/>
          <p:nvPr/>
        </p:nvSpPr>
        <p:spPr bwMode="white">
          <a:xfrm>
            <a:off x="7996062" y="3313277"/>
            <a:ext cx="265539" cy="294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5478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F8F20D-7EE0-C37A-38F5-20B8E0E13C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0906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07772F-19B5-5526-EE38-498901C81141}"/>
              </a:ext>
            </a:extLst>
          </p:cNvPr>
          <p:cNvSpPr/>
          <p:nvPr/>
        </p:nvSpPr>
        <p:spPr bwMode="white">
          <a:xfrm>
            <a:off x="10490780" y="5007858"/>
            <a:ext cx="352291" cy="390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4785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BED9A9-8A4C-A8FF-47D1-F9F09AB7D9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15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491995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31C0AD-3B62-B36D-6140-AEA43E49B0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596216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36FDAC-FCB7-601F-75CE-967BF7CA54FA}"/>
              </a:ext>
            </a:extLst>
          </p:cNvPr>
          <p:cNvSpPr/>
          <p:nvPr/>
        </p:nvSpPr>
        <p:spPr bwMode="white">
          <a:xfrm>
            <a:off x="8039575" y="4660428"/>
            <a:ext cx="332011" cy="2959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8616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4F5C8C-DD08-B93D-4760-CD0471BB70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46764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9AEBC8-DB1C-EAD5-E8CC-116A441D0645}"/>
              </a:ext>
            </a:extLst>
          </p:cNvPr>
          <p:cNvSpPr/>
          <p:nvPr/>
        </p:nvSpPr>
        <p:spPr bwMode="white">
          <a:xfrm>
            <a:off x="7931820" y="3296989"/>
            <a:ext cx="255948" cy="298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6823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A368402D-47ED-4D3E-AC03-08208E441100}"/>
              </a:ext>
            </a:extLst>
          </p:cNvPr>
          <p:cNvGrpSpPr/>
          <p:nvPr/>
        </p:nvGrpSpPr>
        <p:grpSpPr>
          <a:xfrm>
            <a:off x="696000" y="671136"/>
            <a:ext cx="10800000" cy="6104214"/>
            <a:chOff x="696000" y="671136"/>
            <a:chExt cx="10800000" cy="6104214"/>
          </a:xfrm>
        </p:grpSpPr>
        <p:pic>
          <p:nvPicPr>
            <p:cNvPr id="16" name="图片 15">
              <a:extLst>
                <a:ext uri="{FF2B5EF4-FFF2-40B4-BE49-F238E27FC236}">
                  <a16:creationId xmlns:a16="http://schemas.microsoft.com/office/drawing/2014/main" id="{B642D242-DF7D-05B0-8AB6-5A34BB1019E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379756" y="1293433"/>
              <a:ext cx="9432488" cy="5481917"/>
            </a:xfrm>
            <a:prstGeom prst="rect">
              <a:avLst/>
            </a:prstGeom>
          </p:spPr>
        </p:pic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id="{1E467952-033A-1B9E-0ED6-65D73FAE60A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96000" y="671136"/>
              <a:ext cx="10800000" cy="605860"/>
            </a:xfrm>
            <a:prstGeom prst="rect">
              <a:avLst/>
            </a:prstGeom>
          </p:spPr>
        </p:pic>
      </p:grp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817903A9-9632-AEBF-DAC0-2CB87ED6B0D2}"/>
              </a:ext>
            </a:extLst>
          </p:cNvPr>
          <p:cNvSpPr/>
          <p:nvPr/>
        </p:nvSpPr>
        <p:spPr bwMode="white">
          <a:xfrm>
            <a:off x="6168008" y="1283906"/>
            <a:ext cx="792088" cy="256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2255818B-9CE3-B757-F593-8B6EB2DC32E0}"/>
              </a:ext>
            </a:extLst>
          </p:cNvPr>
          <p:cNvSpPr/>
          <p:nvPr/>
        </p:nvSpPr>
        <p:spPr bwMode="white">
          <a:xfrm>
            <a:off x="8181057" y="1277808"/>
            <a:ext cx="504056" cy="256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A3B39AD6-2F1D-E48C-AAB2-23CBE6437E00}"/>
              </a:ext>
            </a:extLst>
          </p:cNvPr>
          <p:cNvSpPr/>
          <p:nvPr/>
        </p:nvSpPr>
        <p:spPr bwMode="white">
          <a:xfrm>
            <a:off x="10560216" y="1283906"/>
            <a:ext cx="252028" cy="256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C9778630-AAC1-029F-BC5F-8F0FAAEEEFD5}"/>
              </a:ext>
            </a:extLst>
          </p:cNvPr>
          <p:cNvSpPr/>
          <p:nvPr/>
        </p:nvSpPr>
        <p:spPr bwMode="white">
          <a:xfrm>
            <a:off x="3977060" y="1534027"/>
            <a:ext cx="606771" cy="229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48E51229-0BDC-DF94-4DC6-87685D92E481}"/>
              </a:ext>
            </a:extLst>
          </p:cNvPr>
          <p:cNvSpPr/>
          <p:nvPr/>
        </p:nvSpPr>
        <p:spPr bwMode="white">
          <a:xfrm>
            <a:off x="5735961" y="1772816"/>
            <a:ext cx="504056" cy="229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F0C466C7-1976-D152-D6B1-D17E4C6D0640}"/>
              </a:ext>
            </a:extLst>
          </p:cNvPr>
          <p:cNvSpPr/>
          <p:nvPr/>
        </p:nvSpPr>
        <p:spPr bwMode="white">
          <a:xfrm>
            <a:off x="4583831" y="2258839"/>
            <a:ext cx="504056" cy="229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8FEA51D6-B6FE-03FF-D6B2-4DA12215D02E}"/>
              </a:ext>
            </a:extLst>
          </p:cNvPr>
          <p:cNvSpPr/>
          <p:nvPr/>
        </p:nvSpPr>
        <p:spPr bwMode="white">
          <a:xfrm>
            <a:off x="4439816" y="3063551"/>
            <a:ext cx="1080120" cy="229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46692243-6D9E-AD02-3B18-5B5E237C58E4}"/>
              </a:ext>
            </a:extLst>
          </p:cNvPr>
          <p:cNvSpPr/>
          <p:nvPr/>
        </p:nvSpPr>
        <p:spPr bwMode="white">
          <a:xfrm>
            <a:off x="8616280" y="3063551"/>
            <a:ext cx="792088" cy="229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B346DD15-E7D2-649B-3A5D-62083356A24B}"/>
              </a:ext>
            </a:extLst>
          </p:cNvPr>
          <p:cNvSpPr/>
          <p:nvPr/>
        </p:nvSpPr>
        <p:spPr bwMode="white">
          <a:xfrm>
            <a:off x="6191134" y="3349845"/>
            <a:ext cx="840969" cy="229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9D95BD00-2645-0759-A90D-8EC73121E152}"/>
              </a:ext>
            </a:extLst>
          </p:cNvPr>
          <p:cNvSpPr/>
          <p:nvPr/>
        </p:nvSpPr>
        <p:spPr bwMode="white">
          <a:xfrm>
            <a:off x="8472264" y="3349844"/>
            <a:ext cx="504056" cy="229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3F5D1AB7-77D3-5F59-0356-F8DD65B868F0}"/>
              </a:ext>
            </a:extLst>
          </p:cNvPr>
          <p:cNvSpPr/>
          <p:nvPr/>
        </p:nvSpPr>
        <p:spPr bwMode="white">
          <a:xfrm>
            <a:off x="4223792" y="3584390"/>
            <a:ext cx="864096" cy="229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549912C5-B8F2-81C4-236F-3A4199224D57}"/>
              </a:ext>
            </a:extLst>
          </p:cNvPr>
          <p:cNvSpPr/>
          <p:nvPr/>
        </p:nvSpPr>
        <p:spPr bwMode="white">
          <a:xfrm>
            <a:off x="7968208" y="3865282"/>
            <a:ext cx="864096" cy="229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B520C32B-5CAE-A637-4BE9-B6349FB33878}"/>
              </a:ext>
            </a:extLst>
          </p:cNvPr>
          <p:cNvSpPr/>
          <p:nvPr/>
        </p:nvSpPr>
        <p:spPr bwMode="white">
          <a:xfrm>
            <a:off x="10133212" y="3865282"/>
            <a:ext cx="420308" cy="229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F39C659F-B3E1-0B71-19D2-C4D53081D178}"/>
              </a:ext>
            </a:extLst>
          </p:cNvPr>
          <p:cNvSpPr/>
          <p:nvPr/>
        </p:nvSpPr>
        <p:spPr bwMode="white">
          <a:xfrm>
            <a:off x="6491532" y="4134669"/>
            <a:ext cx="504056" cy="229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238F9888-7F01-8062-40C2-956B78DB1400}"/>
              </a:ext>
            </a:extLst>
          </p:cNvPr>
          <p:cNvSpPr/>
          <p:nvPr/>
        </p:nvSpPr>
        <p:spPr bwMode="white">
          <a:xfrm>
            <a:off x="3918295" y="4433936"/>
            <a:ext cx="504056" cy="229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5D64FA02-55F1-6FF3-2381-3DB208CC30F2}"/>
              </a:ext>
            </a:extLst>
          </p:cNvPr>
          <p:cNvSpPr/>
          <p:nvPr/>
        </p:nvSpPr>
        <p:spPr bwMode="white">
          <a:xfrm>
            <a:off x="4511824" y="4715616"/>
            <a:ext cx="864096" cy="229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70CE89C9-2B84-4278-6390-185E68F55F9A}"/>
              </a:ext>
            </a:extLst>
          </p:cNvPr>
          <p:cNvSpPr/>
          <p:nvPr/>
        </p:nvSpPr>
        <p:spPr bwMode="white">
          <a:xfrm>
            <a:off x="5015880" y="4976369"/>
            <a:ext cx="648072" cy="229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AF1762E9-C04C-0F3A-2B91-D8DE5C422E9F}"/>
              </a:ext>
            </a:extLst>
          </p:cNvPr>
          <p:cNvSpPr/>
          <p:nvPr/>
        </p:nvSpPr>
        <p:spPr bwMode="white">
          <a:xfrm>
            <a:off x="6347515" y="5256192"/>
            <a:ext cx="840969" cy="229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8E0CCB02-5499-A77D-789F-7C1826CCC2FE}"/>
              </a:ext>
            </a:extLst>
          </p:cNvPr>
          <p:cNvSpPr/>
          <p:nvPr/>
        </p:nvSpPr>
        <p:spPr bwMode="white">
          <a:xfrm>
            <a:off x="5591944" y="5526760"/>
            <a:ext cx="840969" cy="229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EE998E79-6621-8947-0605-16888455DF14}"/>
              </a:ext>
            </a:extLst>
          </p:cNvPr>
          <p:cNvSpPr/>
          <p:nvPr/>
        </p:nvSpPr>
        <p:spPr bwMode="white">
          <a:xfrm>
            <a:off x="8998034" y="5787799"/>
            <a:ext cx="840969" cy="229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BA76564A-C276-A78D-FEF1-DB65DB9652E7}"/>
              </a:ext>
            </a:extLst>
          </p:cNvPr>
          <p:cNvSpPr/>
          <p:nvPr/>
        </p:nvSpPr>
        <p:spPr bwMode="white">
          <a:xfrm>
            <a:off x="6816080" y="6286931"/>
            <a:ext cx="840969" cy="229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EC6EFD-A395-1CC0-58BC-0AB04229B8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22169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576753-15ED-A998-4875-7254F675C9D9}"/>
              </a:ext>
            </a:extLst>
          </p:cNvPr>
          <p:cNvSpPr/>
          <p:nvPr/>
        </p:nvSpPr>
        <p:spPr bwMode="white">
          <a:xfrm>
            <a:off x="7698085" y="3316235"/>
            <a:ext cx="269224" cy="296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73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845B6F-8C3A-F266-F0FB-EBD873E16A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958981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36149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C82EAD-32F8-10F3-49B4-5A5FFB5B4D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68"/>
          <a:stretch/>
        </p:blipFill>
        <p:spPr>
          <a:xfrm>
            <a:off x="2147880" y="900000"/>
            <a:ext cx="7896240" cy="4503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19163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5A9617-573E-4ACC-C46A-6CEC475C55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181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5CB5F1-20AE-4571-9635-1255F753593A}"/>
              </a:ext>
            </a:extLst>
          </p:cNvPr>
          <p:cNvSpPr/>
          <p:nvPr/>
        </p:nvSpPr>
        <p:spPr bwMode="white">
          <a:xfrm>
            <a:off x="1150277" y="2747060"/>
            <a:ext cx="9482228" cy="737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343DE2-7E3C-4309-E845-D05FB5C5C0F6}"/>
              </a:ext>
            </a:extLst>
          </p:cNvPr>
          <p:cNvSpPr/>
          <p:nvPr/>
        </p:nvSpPr>
        <p:spPr bwMode="white">
          <a:xfrm>
            <a:off x="1150277" y="3486013"/>
            <a:ext cx="9482228" cy="769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6439390-3115-25E4-B8A5-845CFC37AB94}"/>
              </a:ext>
            </a:extLst>
          </p:cNvPr>
          <p:cNvSpPr/>
          <p:nvPr/>
        </p:nvSpPr>
        <p:spPr bwMode="white">
          <a:xfrm>
            <a:off x="1150276" y="4293096"/>
            <a:ext cx="9482228" cy="625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905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9B3B51-E624-E578-0DBB-D49502BF1C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71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1977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EF16B2-2759-086E-340B-5E6F034D87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78389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5566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5A9B63-BD60-49FA-8E5C-736B2EA30C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6230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BF12DE-C57C-8F34-0499-466213B1D25A}"/>
              </a:ext>
            </a:extLst>
          </p:cNvPr>
          <p:cNvSpPr/>
          <p:nvPr/>
        </p:nvSpPr>
        <p:spPr bwMode="white">
          <a:xfrm>
            <a:off x="1113104" y="3394577"/>
            <a:ext cx="9663417" cy="662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D35ADAC-F9F3-3CE7-FCC6-E8C1B14A1AD6}"/>
              </a:ext>
            </a:extLst>
          </p:cNvPr>
          <p:cNvSpPr/>
          <p:nvPr/>
        </p:nvSpPr>
        <p:spPr bwMode="white">
          <a:xfrm>
            <a:off x="1113103" y="4149081"/>
            <a:ext cx="966341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729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119657-2810-B4D6-A5FA-88B5AA15C6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0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95340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248C08-F374-A5FC-C27F-CBD404D8F8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72106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33A9678-9135-8B28-538A-D7B007D7B5C6}"/>
              </a:ext>
            </a:extLst>
          </p:cNvPr>
          <p:cNvSpPr/>
          <p:nvPr/>
        </p:nvSpPr>
        <p:spPr bwMode="white">
          <a:xfrm>
            <a:off x="321913" y="1759488"/>
            <a:ext cx="9590510" cy="563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728383B-E644-A69A-B949-E8799C6D3FCA}"/>
              </a:ext>
            </a:extLst>
          </p:cNvPr>
          <p:cNvSpPr/>
          <p:nvPr/>
        </p:nvSpPr>
        <p:spPr bwMode="white">
          <a:xfrm>
            <a:off x="321914" y="2492896"/>
            <a:ext cx="9590510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9008A43-F490-B48A-86BF-32293DD04E92}"/>
              </a:ext>
            </a:extLst>
          </p:cNvPr>
          <p:cNvSpPr/>
          <p:nvPr/>
        </p:nvSpPr>
        <p:spPr bwMode="white">
          <a:xfrm>
            <a:off x="321913" y="3256944"/>
            <a:ext cx="9590510" cy="563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532D3DC9-AD6D-A783-BD74-280A615B68BD}"/>
              </a:ext>
            </a:extLst>
          </p:cNvPr>
          <p:cNvSpPr/>
          <p:nvPr/>
        </p:nvSpPr>
        <p:spPr bwMode="white">
          <a:xfrm>
            <a:off x="321913" y="4045136"/>
            <a:ext cx="9590510" cy="49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3026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5" grpId="0" animBg="1"/>
      <p:bldP spid="20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:a16="http://schemas.microsoft.com/office/drawing/2014/main" id="{29CB225E-83FD-647B-8D5F-9B96F91C3F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763477"/>
            <a:ext cx="10800000" cy="629127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225F4D7-2D96-D04E-916A-F5F3CEABF1E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04849"/>
            <a:ext cx="11340000" cy="4785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2310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6E7D36-1DB4-0124-CB56-03AD4ACF14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86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27742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FE205F3A-6079-C7E7-7B93-C8999A0E01C9}"/>
              </a:ext>
            </a:extLst>
          </p:cNvPr>
          <p:cNvGrpSpPr/>
          <p:nvPr/>
        </p:nvGrpSpPr>
        <p:grpSpPr>
          <a:xfrm>
            <a:off x="1410374" y="548680"/>
            <a:ext cx="9371253" cy="6552728"/>
            <a:chOff x="360000" y="548680"/>
            <a:chExt cx="9371253" cy="6552728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7B0B2281-572B-32D9-6472-F8380E4C451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000" y="548680"/>
              <a:ext cx="9360000" cy="5696387"/>
            </a:xfrm>
            <a:prstGeom prst="rect">
              <a:avLst/>
            </a:prstGeom>
          </p:spPr>
        </p:pic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12EBAA16-DD64-FF09-CDFC-2055A326310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1253" y="6235424"/>
              <a:ext cx="9360000" cy="86598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335416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531677-25C2-0F9C-B1AA-9D82DE8CA2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59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9635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0B22BC-8EDB-5812-5F0B-B316FC72B0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6848" y="900000"/>
            <a:ext cx="8338304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1819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>
            <a:extLst>
              <a:ext uri="{FF2B5EF4-FFF2-40B4-BE49-F238E27FC236}">
                <a16:creationId xmlns:a16="http://schemas.microsoft.com/office/drawing/2014/main" id="{A2F61F97-462A-EE99-7BDD-7BD86F4EE1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764704"/>
            <a:ext cx="10800000" cy="63540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7657E10-9F0D-B58C-791D-7D09BD7E0A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24744"/>
            <a:ext cx="9159143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88FD05-E621-3085-1D35-B56B25E4BD9D}"/>
              </a:ext>
            </a:extLst>
          </p:cNvPr>
          <p:cNvSpPr/>
          <p:nvPr/>
        </p:nvSpPr>
        <p:spPr bwMode="white">
          <a:xfrm>
            <a:off x="8909236" y="4800896"/>
            <a:ext cx="299921" cy="323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710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061F5E-6B93-B11B-C020-11B1AD452E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76874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504687-3913-A5DE-C879-2913B94074FA}"/>
              </a:ext>
            </a:extLst>
          </p:cNvPr>
          <p:cNvSpPr/>
          <p:nvPr/>
        </p:nvSpPr>
        <p:spPr bwMode="white">
          <a:xfrm>
            <a:off x="9095279" y="2738366"/>
            <a:ext cx="319883" cy="35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8304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2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2024-10-11T04:54:32Z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