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52" r:id="rId3"/>
    <p:sldId id="353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2" r:id="rId12"/>
    <p:sldId id="341" r:id="rId13"/>
    <p:sldId id="340" r:id="rId14"/>
    <p:sldId id="339" r:id="rId15"/>
    <p:sldId id="338" r:id="rId16"/>
    <p:sldId id="337" r:id="rId17"/>
    <p:sldId id="335" r:id="rId18"/>
    <p:sldId id="334" r:id="rId19"/>
    <p:sldId id="333" r:id="rId20"/>
    <p:sldId id="332" r:id="rId21"/>
    <p:sldId id="331" r:id="rId22"/>
    <p:sldId id="330" r:id="rId23"/>
    <p:sldId id="328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2" autoAdjust="0"/>
    <p:restoredTop sz="94660"/>
  </p:normalViewPr>
  <p:slideViewPr>
    <p:cSldViewPr showGuides="1">
      <p:cViewPr>
        <p:scale>
          <a:sx n="75" d="100"/>
          <a:sy n="75" d="100"/>
        </p:scale>
        <p:origin x="744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C4FE701-158A-EC3B-64F8-D8F6D30DA0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1427" y="2987652"/>
            <a:ext cx="8649145" cy="8826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FD1B9-A3C0-DFB1-C505-747199D05A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4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008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76001-059F-59D8-ECA2-79D99C375F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81910-7BA7-F193-C504-5BEC3AE69608}"/>
              </a:ext>
            </a:extLst>
          </p:cNvPr>
          <p:cNvSpPr/>
          <p:nvPr/>
        </p:nvSpPr>
        <p:spPr bwMode="white">
          <a:xfrm>
            <a:off x="9881410" y="2073103"/>
            <a:ext cx="437984" cy="391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43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9B4E7-D86D-FC48-06BC-E9257F0BEF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6107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F66423-A066-BFCE-EAFA-E00203C8F6C8}"/>
              </a:ext>
            </a:extLst>
          </p:cNvPr>
          <p:cNvSpPr/>
          <p:nvPr/>
        </p:nvSpPr>
        <p:spPr bwMode="white">
          <a:xfrm>
            <a:off x="6662205" y="3991231"/>
            <a:ext cx="231219" cy="24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438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D5590-60DD-A87E-1EDF-C2143A3A61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4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962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A6B96A-8909-89BD-7914-2F7A52B05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81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C3519F-A5A5-D12F-F3A2-B13EFC3543C4}"/>
              </a:ext>
            </a:extLst>
          </p:cNvPr>
          <p:cNvSpPr/>
          <p:nvPr/>
        </p:nvSpPr>
        <p:spPr bwMode="white">
          <a:xfrm>
            <a:off x="9919496" y="1157188"/>
            <a:ext cx="371335" cy="40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7916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D874A9-8AC1-A293-061F-44CAA9F25D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08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4039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7A6C68-4970-F50D-4FFE-80B8BB1DA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925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9FC87-2CC6-0B97-5D09-1147955AD307}"/>
              </a:ext>
            </a:extLst>
          </p:cNvPr>
          <p:cNvSpPr/>
          <p:nvPr/>
        </p:nvSpPr>
        <p:spPr bwMode="white">
          <a:xfrm>
            <a:off x="9938539" y="1148249"/>
            <a:ext cx="342770" cy="39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752280-A78C-00A3-B6FC-61AA33669D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73906"/>
            <a:ext cx="11340000" cy="169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5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EA2EC1-321F-10B0-542E-574D1F84F5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08836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C6ED7D-0FDD-D3FA-2F73-5F5AEC4D49D3}"/>
              </a:ext>
            </a:extLst>
          </p:cNvPr>
          <p:cNvSpPr/>
          <p:nvPr/>
        </p:nvSpPr>
        <p:spPr bwMode="white">
          <a:xfrm>
            <a:off x="9890954" y="4302000"/>
            <a:ext cx="413607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495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AF89E0-5D18-C8E6-8E32-03CA70491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14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71916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5134BF-8D7C-49D4-0F97-192B71F765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1700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8A54E5-E727-F4F8-1BDA-F5A123C3593D}"/>
              </a:ext>
            </a:extLst>
          </p:cNvPr>
          <p:cNvSpPr/>
          <p:nvPr/>
        </p:nvSpPr>
        <p:spPr bwMode="white">
          <a:xfrm>
            <a:off x="10471738" y="2072991"/>
            <a:ext cx="342770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690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542E58-D498-3C81-E411-F83E64100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29" y="836712"/>
            <a:ext cx="10518541" cy="58680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1E547B-569F-787A-BA6F-966C9FE1CBF6}"/>
              </a:ext>
            </a:extLst>
          </p:cNvPr>
          <p:cNvSpPr/>
          <p:nvPr/>
        </p:nvSpPr>
        <p:spPr bwMode="white">
          <a:xfrm>
            <a:off x="3751186" y="1596724"/>
            <a:ext cx="1024475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842F78-AFE0-DF70-ABD6-4AF9E687CE25}"/>
              </a:ext>
            </a:extLst>
          </p:cNvPr>
          <p:cNvSpPr/>
          <p:nvPr/>
        </p:nvSpPr>
        <p:spPr bwMode="white">
          <a:xfrm>
            <a:off x="5208414" y="1888356"/>
            <a:ext cx="388594" cy="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5203874-790A-08F1-7EAC-A9EDBA942E02}"/>
              </a:ext>
            </a:extLst>
          </p:cNvPr>
          <p:cNvSpPr/>
          <p:nvPr/>
        </p:nvSpPr>
        <p:spPr bwMode="white">
          <a:xfrm>
            <a:off x="5782474" y="2206501"/>
            <a:ext cx="812515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923FE7-8B0E-AF88-6336-CC8BB151E805}"/>
              </a:ext>
            </a:extLst>
          </p:cNvPr>
          <p:cNvSpPr/>
          <p:nvPr/>
        </p:nvSpPr>
        <p:spPr bwMode="white">
          <a:xfrm>
            <a:off x="9465288" y="2206501"/>
            <a:ext cx="803683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E04895-98EC-5484-2D6C-123BADEDE30A}"/>
              </a:ext>
            </a:extLst>
          </p:cNvPr>
          <p:cNvSpPr/>
          <p:nvPr/>
        </p:nvSpPr>
        <p:spPr bwMode="white">
          <a:xfrm>
            <a:off x="4855147" y="2763254"/>
            <a:ext cx="803683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E1FDDB0-CF80-4EB2-2AE1-EBE50632444D}"/>
              </a:ext>
            </a:extLst>
          </p:cNvPr>
          <p:cNvSpPr/>
          <p:nvPr/>
        </p:nvSpPr>
        <p:spPr bwMode="white">
          <a:xfrm>
            <a:off x="6109247" y="3063724"/>
            <a:ext cx="1748674" cy="18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06C1260-B206-8EB7-CFAC-1098CA6A14BD}"/>
              </a:ext>
            </a:extLst>
          </p:cNvPr>
          <p:cNvSpPr/>
          <p:nvPr/>
        </p:nvSpPr>
        <p:spPr bwMode="white">
          <a:xfrm>
            <a:off x="7063069" y="3373031"/>
            <a:ext cx="635881" cy="17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AA3D2F8-7AEC-7E9A-0A7A-14CDC33F2BF5}"/>
              </a:ext>
            </a:extLst>
          </p:cNvPr>
          <p:cNvSpPr/>
          <p:nvPr/>
        </p:nvSpPr>
        <p:spPr bwMode="white">
          <a:xfrm>
            <a:off x="9792061" y="4539561"/>
            <a:ext cx="812515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73AAC6-956C-C1EB-E127-1AD34A651B5D}"/>
              </a:ext>
            </a:extLst>
          </p:cNvPr>
          <p:cNvSpPr/>
          <p:nvPr/>
        </p:nvSpPr>
        <p:spPr bwMode="white">
          <a:xfrm>
            <a:off x="5358553" y="4866543"/>
            <a:ext cx="379762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08AEAFF-BE9B-CCFE-1DEF-5178A09545D5}"/>
              </a:ext>
            </a:extLst>
          </p:cNvPr>
          <p:cNvSpPr/>
          <p:nvPr/>
        </p:nvSpPr>
        <p:spPr bwMode="white">
          <a:xfrm>
            <a:off x="5137761" y="5202362"/>
            <a:ext cx="794851" cy="176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0EBB5D2-7290-40C7-C801-1207E995F922}"/>
              </a:ext>
            </a:extLst>
          </p:cNvPr>
          <p:cNvSpPr/>
          <p:nvPr/>
        </p:nvSpPr>
        <p:spPr bwMode="white">
          <a:xfrm>
            <a:off x="4766830" y="5520507"/>
            <a:ext cx="812515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8342C6B-A693-7C90-1210-7F14B6EF8583}"/>
              </a:ext>
            </a:extLst>
          </p:cNvPr>
          <p:cNvSpPr/>
          <p:nvPr/>
        </p:nvSpPr>
        <p:spPr bwMode="white">
          <a:xfrm>
            <a:off x="6692138" y="5847489"/>
            <a:ext cx="786020" cy="194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7A06E00-FEFD-DB2A-DD39-B62B43FF5E3C}"/>
              </a:ext>
            </a:extLst>
          </p:cNvPr>
          <p:cNvSpPr/>
          <p:nvPr/>
        </p:nvSpPr>
        <p:spPr bwMode="white">
          <a:xfrm>
            <a:off x="10021685" y="6174471"/>
            <a:ext cx="989149" cy="203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11899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8C785-9296-50CE-0F62-99D65F40A0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804165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297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8D7CF-79F9-9C46-900B-A86B66A519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72809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22743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51215-4C38-E465-C1B4-74E27F2369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1089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9DF3E7A-97ED-98C8-A4F5-79900FE91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789040"/>
            <a:ext cx="11340000" cy="782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78097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CBFEE2-8BD0-817A-2B01-DE8D4EB45D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4251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772971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3531A9-3077-37FD-3C06-AF36E6EFD5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857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3BD3E7-EA9D-F258-2D66-ABFBA1A6CD33}"/>
              </a:ext>
            </a:extLst>
          </p:cNvPr>
          <p:cNvSpPr/>
          <p:nvPr/>
        </p:nvSpPr>
        <p:spPr bwMode="white">
          <a:xfrm>
            <a:off x="1159797" y="3789040"/>
            <a:ext cx="954471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B98B95-55FD-D74A-FD58-50A211E7840B}"/>
              </a:ext>
            </a:extLst>
          </p:cNvPr>
          <p:cNvSpPr/>
          <p:nvPr/>
        </p:nvSpPr>
        <p:spPr bwMode="white">
          <a:xfrm>
            <a:off x="1159798" y="4615043"/>
            <a:ext cx="9544715" cy="70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552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3D2B8-50DC-930B-3A8A-1A2C934003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65477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F2BAE8-1609-9B2C-5D8B-757CFF1370B7}"/>
              </a:ext>
            </a:extLst>
          </p:cNvPr>
          <p:cNvSpPr/>
          <p:nvPr/>
        </p:nvSpPr>
        <p:spPr bwMode="white">
          <a:xfrm>
            <a:off x="1102524" y="4350902"/>
            <a:ext cx="916994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9E02ED-5540-A72C-600D-451C34D18410}"/>
              </a:ext>
            </a:extLst>
          </p:cNvPr>
          <p:cNvSpPr/>
          <p:nvPr/>
        </p:nvSpPr>
        <p:spPr bwMode="white">
          <a:xfrm>
            <a:off x="1102523" y="5157192"/>
            <a:ext cx="9169941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05C4F2-2F7E-F222-E56F-C4B49ABED0A3}"/>
              </a:ext>
            </a:extLst>
          </p:cNvPr>
          <p:cNvSpPr/>
          <p:nvPr/>
        </p:nvSpPr>
        <p:spPr bwMode="white">
          <a:xfrm>
            <a:off x="1102523" y="6006972"/>
            <a:ext cx="9169941" cy="580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828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96AA9-DD3B-64BA-3CF3-6B05449A86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672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0420EA-E49E-E282-8C44-45C19BD83AF3}"/>
              </a:ext>
            </a:extLst>
          </p:cNvPr>
          <p:cNvSpPr/>
          <p:nvPr/>
        </p:nvSpPr>
        <p:spPr bwMode="white">
          <a:xfrm>
            <a:off x="1169319" y="3664031"/>
            <a:ext cx="9535194" cy="633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520D331-4E99-B820-55A3-E2B7A32D5CFB}"/>
              </a:ext>
            </a:extLst>
          </p:cNvPr>
          <p:cNvSpPr/>
          <p:nvPr/>
        </p:nvSpPr>
        <p:spPr bwMode="white">
          <a:xfrm>
            <a:off x="1169318" y="4509120"/>
            <a:ext cx="9535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1B34BB-3E61-EFB2-437E-F054B08AD2E2}"/>
              </a:ext>
            </a:extLst>
          </p:cNvPr>
          <p:cNvSpPr/>
          <p:nvPr/>
        </p:nvSpPr>
        <p:spPr bwMode="white">
          <a:xfrm>
            <a:off x="1169318" y="5357616"/>
            <a:ext cx="953519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9330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1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0A74E6-F959-222F-DA92-17277E54F2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101" y="1664201"/>
            <a:ext cx="11340000" cy="481807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5EFC33-A585-1091-B113-0673D6EE5DBE}"/>
              </a:ext>
            </a:extLst>
          </p:cNvPr>
          <p:cNvSpPr/>
          <p:nvPr/>
        </p:nvSpPr>
        <p:spPr bwMode="white">
          <a:xfrm>
            <a:off x="6741418" y="1721332"/>
            <a:ext cx="418942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F14E8C-6431-87C6-40AC-222B1A6797BB}"/>
              </a:ext>
            </a:extLst>
          </p:cNvPr>
          <p:cNvSpPr/>
          <p:nvPr/>
        </p:nvSpPr>
        <p:spPr bwMode="white">
          <a:xfrm>
            <a:off x="7788773" y="1721332"/>
            <a:ext cx="476070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066A45-70DB-3B19-D944-8B894D956D09}"/>
              </a:ext>
            </a:extLst>
          </p:cNvPr>
          <p:cNvSpPr/>
          <p:nvPr/>
        </p:nvSpPr>
        <p:spPr bwMode="white">
          <a:xfrm>
            <a:off x="4446758" y="2311689"/>
            <a:ext cx="856926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71BD6C-AA66-1703-709F-75494D2F3821}"/>
              </a:ext>
            </a:extLst>
          </p:cNvPr>
          <p:cNvSpPr/>
          <p:nvPr/>
        </p:nvSpPr>
        <p:spPr bwMode="white">
          <a:xfrm>
            <a:off x="3961166" y="2702086"/>
            <a:ext cx="495113" cy="171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B5792F1-DEBA-C84E-19B4-5E6F4410FDED}"/>
              </a:ext>
            </a:extLst>
          </p:cNvPr>
          <p:cNvSpPr/>
          <p:nvPr/>
        </p:nvSpPr>
        <p:spPr bwMode="white">
          <a:xfrm>
            <a:off x="6960410" y="3054396"/>
            <a:ext cx="647455" cy="1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21036B-5FFB-13D2-361B-6BE76961BA6B}"/>
              </a:ext>
            </a:extLst>
          </p:cNvPr>
          <p:cNvSpPr/>
          <p:nvPr/>
        </p:nvSpPr>
        <p:spPr bwMode="white">
          <a:xfrm>
            <a:off x="6760461" y="3311486"/>
            <a:ext cx="847405" cy="19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0F623A-D1E3-EA84-82F4-CA6AB1D35CB7}"/>
              </a:ext>
            </a:extLst>
          </p:cNvPr>
          <p:cNvSpPr/>
          <p:nvPr/>
        </p:nvSpPr>
        <p:spPr bwMode="white">
          <a:xfrm>
            <a:off x="5579806" y="3674374"/>
            <a:ext cx="847405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D413AED-9EDE-0663-D8BD-6386D82C42DD}"/>
              </a:ext>
            </a:extLst>
          </p:cNvPr>
          <p:cNvSpPr/>
          <p:nvPr/>
        </p:nvSpPr>
        <p:spPr bwMode="white">
          <a:xfrm>
            <a:off x="8331493" y="4025628"/>
            <a:ext cx="866448" cy="190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79D7858-F5CC-5345-5915-0EA25B1AA411}"/>
              </a:ext>
            </a:extLst>
          </p:cNvPr>
          <p:cNvSpPr/>
          <p:nvPr/>
        </p:nvSpPr>
        <p:spPr bwMode="white">
          <a:xfrm>
            <a:off x="4627665" y="5596739"/>
            <a:ext cx="1504382" cy="209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1C88F37-61D5-2AF4-78AD-57C4CBE6ECD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675" r="95182" b="11647"/>
          <a:stretch/>
        </p:blipFill>
        <p:spPr>
          <a:xfrm>
            <a:off x="339128" y="764704"/>
            <a:ext cx="506743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816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970C0-BDE6-CF42-8382-11E1870B31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9808" y="1360343"/>
            <a:ext cx="9192384" cy="54530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C3FFD2D8-23FA-EDD6-E8BB-03AA848C61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61475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189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5D8177-9AD4-000E-153F-D56D8B7E32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4016" y="836712"/>
            <a:ext cx="976396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5572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BC3D58-58CE-8EB9-659A-8DDCC994A7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1010396"/>
            <a:ext cx="846074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C5E0B8-4BCD-479A-69BB-93AF69C4540C}"/>
              </a:ext>
            </a:extLst>
          </p:cNvPr>
          <p:cNvSpPr/>
          <p:nvPr/>
        </p:nvSpPr>
        <p:spPr bwMode="white">
          <a:xfrm>
            <a:off x="7908113" y="4988701"/>
            <a:ext cx="255740" cy="29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1CE54C1-1D05-6CCA-EE49-712BAD7441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5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C65FA-27C8-582F-4A13-AABBBDA79D8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5764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4BD2C7-8A32-87E4-B9A6-6B96CAD4AF4D}"/>
              </a:ext>
            </a:extLst>
          </p:cNvPr>
          <p:cNvSpPr/>
          <p:nvPr/>
        </p:nvSpPr>
        <p:spPr bwMode="white">
          <a:xfrm>
            <a:off x="5372553" y="2769832"/>
            <a:ext cx="310054" cy="36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4056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F2E0A0-C548-7CA9-A3F1-F7F3AA1664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1566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3DB26A-02E9-FD3A-7193-62446D1F198D}"/>
              </a:ext>
            </a:extLst>
          </p:cNvPr>
          <p:cNvSpPr/>
          <p:nvPr/>
        </p:nvSpPr>
        <p:spPr bwMode="white">
          <a:xfrm>
            <a:off x="8732112" y="1817369"/>
            <a:ext cx="355755" cy="33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8787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10EC3-120D-B540-FF6D-E57FA99994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7664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73C617-4819-C58E-1BA5-A931AF517DBD}"/>
              </a:ext>
            </a:extLst>
          </p:cNvPr>
          <p:cNvSpPr/>
          <p:nvPr/>
        </p:nvSpPr>
        <p:spPr bwMode="white">
          <a:xfrm>
            <a:off x="8511884" y="3259537"/>
            <a:ext cx="354429" cy="316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13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2024-10-11T10:24:45Z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