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59" r:id="rId4"/>
    <p:sldId id="358" r:id="rId5"/>
    <p:sldId id="357" r:id="rId6"/>
    <p:sldId id="355" r:id="rId7"/>
    <p:sldId id="353" r:id="rId8"/>
    <p:sldId id="352" r:id="rId9"/>
    <p:sldId id="351" r:id="rId10"/>
    <p:sldId id="350" r:id="rId11"/>
    <p:sldId id="349" r:id="rId12"/>
    <p:sldId id="348" r:id="rId13"/>
    <p:sldId id="347" r:id="rId14"/>
    <p:sldId id="346" r:id="rId15"/>
    <p:sldId id="345" r:id="rId16"/>
    <p:sldId id="344" r:id="rId17"/>
    <p:sldId id="343" r:id="rId18"/>
    <p:sldId id="342" r:id="rId19"/>
    <p:sldId id="341" r:id="rId20"/>
    <p:sldId id="340" r:id="rId21"/>
    <p:sldId id="339" r:id="rId22"/>
    <p:sldId id="337" r:id="rId23"/>
    <p:sldId id="336" r:id="rId24"/>
    <p:sldId id="335" r:id="rId25"/>
    <p:sldId id="334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486" autoAdjust="0"/>
    <p:restoredTop sz="94660"/>
  </p:normalViewPr>
  <p:slideViewPr>
    <p:cSldViewPr showGuides="1">
      <p:cViewPr varScale="1">
        <p:scale>
          <a:sx n="79" d="100"/>
          <a:sy n="79" d="100"/>
        </p:scale>
        <p:origin x="92" y="5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900EBCA-3FF1-0E36-EDFC-D7BCD7F677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3103" y="3038455"/>
            <a:ext cx="7645793" cy="78109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E711DF-ABE7-4C0A-E2F7-A300EAFA19D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328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0F0F8D-E858-7FE9-95E4-5714EE53AF30}"/>
              </a:ext>
            </a:extLst>
          </p:cNvPr>
          <p:cNvSpPr/>
          <p:nvPr/>
        </p:nvSpPr>
        <p:spPr bwMode="white">
          <a:xfrm>
            <a:off x="8623842" y="2964666"/>
            <a:ext cx="31008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6456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4C7FC0-39CD-5FE6-C07E-02AB06BED4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50616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3BFAC-8CB2-C020-B9B4-F34551E1663A}"/>
              </a:ext>
            </a:extLst>
          </p:cNvPr>
          <p:cNvSpPr/>
          <p:nvPr/>
        </p:nvSpPr>
        <p:spPr bwMode="white">
          <a:xfrm>
            <a:off x="8868452" y="2832048"/>
            <a:ext cx="319265" cy="327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625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1F9275-33CE-B4C6-B289-E8263A1EB1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208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A2D6E3-41BA-E4C9-D11F-47259B8C8353}"/>
              </a:ext>
            </a:extLst>
          </p:cNvPr>
          <p:cNvSpPr/>
          <p:nvPr/>
        </p:nvSpPr>
        <p:spPr bwMode="white">
          <a:xfrm>
            <a:off x="10509823" y="2167218"/>
            <a:ext cx="371335" cy="409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81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9522D8-90F9-0AE0-7053-D894DA56E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52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B34C9-08EF-6277-025A-471664529C14}"/>
              </a:ext>
            </a:extLst>
          </p:cNvPr>
          <p:cNvSpPr/>
          <p:nvPr/>
        </p:nvSpPr>
        <p:spPr bwMode="white">
          <a:xfrm>
            <a:off x="10471738" y="3140213"/>
            <a:ext cx="437984" cy="3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609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E5B96-93E7-A606-60CC-499F9DCBC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63168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465BE-86AA-810E-12F2-DEEDC5A6B4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25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B7A22C-722D-CC61-A2B4-6037E17FF435}"/>
              </a:ext>
            </a:extLst>
          </p:cNvPr>
          <p:cNvSpPr/>
          <p:nvPr/>
        </p:nvSpPr>
        <p:spPr bwMode="white">
          <a:xfrm>
            <a:off x="9929017" y="2090313"/>
            <a:ext cx="371335" cy="409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1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14D2B-1E64-94D3-7A52-EB277C9EA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936465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213965-FFE9-350A-F7E6-007C1AD53408}"/>
              </a:ext>
            </a:extLst>
          </p:cNvPr>
          <p:cNvSpPr/>
          <p:nvPr/>
        </p:nvSpPr>
        <p:spPr bwMode="white">
          <a:xfrm>
            <a:off x="8366052" y="6235227"/>
            <a:ext cx="292629" cy="31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058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AB6E79-04AE-0A4C-1DAD-4C4A533821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78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552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D66BCD-730C-20BB-CAFF-C4C2CEDCF8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287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771D4F-10AA-F0C7-3299-C9E7E8505F27}"/>
              </a:ext>
            </a:extLst>
          </p:cNvPr>
          <p:cNvSpPr/>
          <p:nvPr/>
        </p:nvSpPr>
        <p:spPr bwMode="white">
          <a:xfrm>
            <a:off x="10500302" y="5037465"/>
            <a:ext cx="371334" cy="400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777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0B3EE-2F4F-CFD7-5820-C6C4FEA790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5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4014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9386F3-B514-CB85-9C9C-2E974EA1BD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357633"/>
          </a:xfrm>
          <a:prstGeom prst="rect">
            <a:avLst/>
          </a:prstGeom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8DFD3875-E8FA-76AB-3752-98A4D80B24B3}"/>
              </a:ext>
            </a:extLst>
          </p:cNvPr>
          <p:cNvSpPr/>
          <p:nvPr/>
        </p:nvSpPr>
        <p:spPr bwMode="white">
          <a:xfrm>
            <a:off x="3397329" y="1959503"/>
            <a:ext cx="904534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D5280EF-9C04-42AE-B1B9-BC3A29F1B3A6}"/>
              </a:ext>
            </a:extLst>
          </p:cNvPr>
          <p:cNvSpPr/>
          <p:nvPr/>
        </p:nvSpPr>
        <p:spPr bwMode="white">
          <a:xfrm>
            <a:off x="3511586" y="2284035"/>
            <a:ext cx="885491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CD2A296-52ED-C983-FDD4-0F93108720C4}"/>
              </a:ext>
            </a:extLst>
          </p:cNvPr>
          <p:cNvSpPr/>
          <p:nvPr/>
        </p:nvSpPr>
        <p:spPr bwMode="white">
          <a:xfrm>
            <a:off x="6015717" y="2284035"/>
            <a:ext cx="437984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AF87903-836E-BA89-F815-99169F551C3D}"/>
              </a:ext>
            </a:extLst>
          </p:cNvPr>
          <p:cNvSpPr/>
          <p:nvPr/>
        </p:nvSpPr>
        <p:spPr bwMode="white">
          <a:xfrm>
            <a:off x="5634861" y="2608568"/>
            <a:ext cx="447506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07001E8-AF94-1BC9-FF8D-70D1D380DFB2}"/>
              </a:ext>
            </a:extLst>
          </p:cNvPr>
          <p:cNvSpPr/>
          <p:nvPr/>
        </p:nvSpPr>
        <p:spPr bwMode="white">
          <a:xfrm>
            <a:off x="3778186" y="2961736"/>
            <a:ext cx="866448" cy="219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EC19563-29E0-D690-4AFD-ED01B3AEB0D8}"/>
              </a:ext>
            </a:extLst>
          </p:cNvPr>
          <p:cNvSpPr/>
          <p:nvPr/>
        </p:nvSpPr>
        <p:spPr bwMode="white">
          <a:xfrm>
            <a:off x="6120453" y="2961736"/>
            <a:ext cx="904534" cy="209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F1558B18-38D8-AACE-A0DD-FB6C1467A0E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14" r="96390" b="60428"/>
          <a:stretch/>
        </p:blipFill>
        <p:spPr>
          <a:xfrm>
            <a:off x="634597" y="2429541"/>
            <a:ext cx="409418" cy="1656184"/>
          </a:xfrm>
          <a:prstGeom prst="rect">
            <a:avLst/>
          </a:prstGeom>
        </p:spPr>
      </p:pic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3C8ECB68-A95E-84AF-7C9D-183730767034}"/>
              </a:ext>
            </a:extLst>
          </p:cNvPr>
          <p:cNvSpPr/>
          <p:nvPr/>
        </p:nvSpPr>
        <p:spPr bwMode="white">
          <a:xfrm>
            <a:off x="3528095" y="1716082"/>
            <a:ext cx="1368152" cy="200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ACF510-B09F-1928-EA53-275BC8FC68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90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E7689A-B489-AE99-3A6B-E01615853A67}"/>
              </a:ext>
            </a:extLst>
          </p:cNvPr>
          <p:cNvSpPr/>
          <p:nvPr/>
        </p:nvSpPr>
        <p:spPr bwMode="white">
          <a:xfrm>
            <a:off x="10471738" y="5220927"/>
            <a:ext cx="371335" cy="4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438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39A9C-0DDE-D5C3-D198-AAA6416D27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7844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0A97BE9-0FFF-0517-292E-4CE8A188670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8600"/>
            <a:ext cx="11340000" cy="29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3917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B8BC65-AB22-447C-F453-65A196091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15746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A4368-A7CC-A717-9CB4-711888E1A44A}"/>
              </a:ext>
            </a:extLst>
          </p:cNvPr>
          <p:cNvSpPr/>
          <p:nvPr/>
        </p:nvSpPr>
        <p:spPr bwMode="white">
          <a:xfrm>
            <a:off x="10318341" y="4077718"/>
            <a:ext cx="365356" cy="393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29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CEE84-2A8E-005C-DA2E-42D7915E1B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401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382210-C572-6456-CA1A-98F4C59FA0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263222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8575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F583B2-C8D7-22D6-B060-7CAEA8A929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718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F9C1C0-8E48-BA98-0EB5-914125D86267}"/>
              </a:ext>
            </a:extLst>
          </p:cNvPr>
          <p:cNvSpPr/>
          <p:nvPr/>
        </p:nvSpPr>
        <p:spPr bwMode="white">
          <a:xfrm>
            <a:off x="1105316" y="3691312"/>
            <a:ext cx="8447068" cy="552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51CEEE-6640-EB08-8336-0710F6AC3FE9}"/>
              </a:ext>
            </a:extLst>
          </p:cNvPr>
          <p:cNvSpPr/>
          <p:nvPr/>
        </p:nvSpPr>
        <p:spPr bwMode="white">
          <a:xfrm>
            <a:off x="1105316" y="4509120"/>
            <a:ext cx="84470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8C401F-4423-7DE8-E57A-698A8228F965}"/>
              </a:ext>
            </a:extLst>
          </p:cNvPr>
          <p:cNvSpPr/>
          <p:nvPr/>
        </p:nvSpPr>
        <p:spPr bwMode="white">
          <a:xfrm>
            <a:off x="1105315" y="5331658"/>
            <a:ext cx="84470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8CD7FD7-F049-1C2A-9C84-33E80ED4C36E}"/>
              </a:ext>
            </a:extLst>
          </p:cNvPr>
          <p:cNvSpPr/>
          <p:nvPr/>
        </p:nvSpPr>
        <p:spPr bwMode="white">
          <a:xfrm>
            <a:off x="1105315" y="6165039"/>
            <a:ext cx="8447068" cy="564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13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5E1CA-0B47-3BCB-301D-843510EC7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1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136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DE998-1F07-F38B-2893-98DDDC91EC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6438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1DBFBA-0644-EABD-B06E-4240912EA769}"/>
              </a:ext>
            </a:extLst>
          </p:cNvPr>
          <p:cNvSpPr/>
          <p:nvPr/>
        </p:nvSpPr>
        <p:spPr bwMode="white">
          <a:xfrm>
            <a:off x="1235969" y="2852936"/>
            <a:ext cx="9540551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077FA0-A0FA-93A1-F898-0A60355E9A47}"/>
              </a:ext>
            </a:extLst>
          </p:cNvPr>
          <p:cNvSpPr/>
          <p:nvPr/>
        </p:nvSpPr>
        <p:spPr bwMode="white">
          <a:xfrm>
            <a:off x="1235968" y="3843499"/>
            <a:ext cx="9540551" cy="657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397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9143F8-CAA3-1B5F-4754-D8D6BF3819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72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185470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0F349B-1F09-AB3F-C316-5AFFDA6DB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00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03257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D99AB620-17B1-01FC-EDB5-B375E51B5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3527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2C17A7-F7CA-EA16-BF65-6AB6CF11B503}"/>
              </a:ext>
            </a:extLst>
          </p:cNvPr>
          <p:cNvSpPr/>
          <p:nvPr/>
        </p:nvSpPr>
        <p:spPr bwMode="white">
          <a:xfrm>
            <a:off x="3416372" y="957165"/>
            <a:ext cx="542720" cy="1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834043-6D5C-F8E0-403D-ACFA36117267}"/>
              </a:ext>
            </a:extLst>
          </p:cNvPr>
          <p:cNvSpPr/>
          <p:nvPr/>
        </p:nvSpPr>
        <p:spPr bwMode="white">
          <a:xfrm>
            <a:off x="5472997" y="928582"/>
            <a:ext cx="866448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A5952D-C83D-920D-EE7B-9BE49615DAA5}"/>
              </a:ext>
            </a:extLst>
          </p:cNvPr>
          <p:cNvSpPr/>
          <p:nvPr/>
        </p:nvSpPr>
        <p:spPr bwMode="white">
          <a:xfrm>
            <a:off x="3378287" y="1214409"/>
            <a:ext cx="904534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2FF034-27EE-6D0F-BDD3-3E04EF2E7E73}"/>
              </a:ext>
            </a:extLst>
          </p:cNvPr>
          <p:cNvSpPr/>
          <p:nvPr/>
        </p:nvSpPr>
        <p:spPr bwMode="white">
          <a:xfrm>
            <a:off x="5968110" y="1214409"/>
            <a:ext cx="1323476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FC1C40-0C61-9750-DA94-606B49AB4C47}"/>
              </a:ext>
            </a:extLst>
          </p:cNvPr>
          <p:cNvSpPr/>
          <p:nvPr/>
        </p:nvSpPr>
        <p:spPr bwMode="white">
          <a:xfrm>
            <a:off x="5444433" y="1557401"/>
            <a:ext cx="885491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A967749-C6E6-C4E3-7F9F-5E497A5B0F5D}"/>
              </a:ext>
            </a:extLst>
          </p:cNvPr>
          <p:cNvSpPr/>
          <p:nvPr/>
        </p:nvSpPr>
        <p:spPr bwMode="white">
          <a:xfrm>
            <a:off x="9224433" y="1891927"/>
            <a:ext cx="656977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3AEE310-B569-7BB5-F1C7-43A99D16D326}"/>
              </a:ext>
            </a:extLst>
          </p:cNvPr>
          <p:cNvSpPr/>
          <p:nvPr/>
        </p:nvSpPr>
        <p:spPr bwMode="white">
          <a:xfrm>
            <a:off x="4273299" y="2262441"/>
            <a:ext cx="457027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9BA8E0E-BB78-4D7E-59AD-09F317875155}"/>
              </a:ext>
            </a:extLst>
          </p:cNvPr>
          <p:cNvSpPr/>
          <p:nvPr/>
        </p:nvSpPr>
        <p:spPr bwMode="white">
          <a:xfrm>
            <a:off x="6634609" y="2843622"/>
            <a:ext cx="112352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9FA3E9-D562-0479-0F93-4F44A60100AC}"/>
              </a:ext>
            </a:extLst>
          </p:cNvPr>
          <p:cNvSpPr/>
          <p:nvPr/>
        </p:nvSpPr>
        <p:spPr bwMode="white">
          <a:xfrm>
            <a:off x="10652644" y="2843622"/>
            <a:ext cx="447506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D2FB8BB-38FA-6823-84BF-B584BAE9F812}"/>
              </a:ext>
            </a:extLst>
          </p:cNvPr>
          <p:cNvSpPr/>
          <p:nvPr/>
        </p:nvSpPr>
        <p:spPr bwMode="white">
          <a:xfrm>
            <a:off x="2883173" y="3119921"/>
            <a:ext cx="266599" cy="181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4F3E308-D06A-54B8-AB92-1A1005C40131}"/>
              </a:ext>
            </a:extLst>
          </p:cNvPr>
          <p:cNvSpPr/>
          <p:nvPr/>
        </p:nvSpPr>
        <p:spPr bwMode="white">
          <a:xfrm>
            <a:off x="3959093" y="3434331"/>
            <a:ext cx="418942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D23E138-7221-4255-E3AC-B0B8CD68CE2E}"/>
              </a:ext>
            </a:extLst>
          </p:cNvPr>
          <p:cNvSpPr/>
          <p:nvPr/>
        </p:nvSpPr>
        <p:spPr bwMode="white">
          <a:xfrm>
            <a:off x="9357732" y="3424803"/>
            <a:ext cx="437984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35A89DD-0031-AD72-DC1A-304DB8F5ACCA}"/>
              </a:ext>
            </a:extLst>
          </p:cNvPr>
          <p:cNvSpPr/>
          <p:nvPr/>
        </p:nvSpPr>
        <p:spPr bwMode="white">
          <a:xfrm>
            <a:off x="4349471" y="4034567"/>
            <a:ext cx="437984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2014B7A-BB13-786C-DAEB-7501D1265C90}"/>
              </a:ext>
            </a:extLst>
          </p:cNvPr>
          <p:cNvSpPr/>
          <p:nvPr/>
        </p:nvSpPr>
        <p:spPr bwMode="white">
          <a:xfrm>
            <a:off x="7539143" y="4034567"/>
            <a:ext cx="628413" cy="200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E17017A-C077-9988-12E4-0ECE0B5E7451}"/>
              </a:ext>
            </a:extLst>
          </p:cNvPr>
          <p:cNvSpPr/>
          <p:nvPr/>
        </p:nvSpPr>
        <p:spPr bwMode="white">
          <a:xfrm>
            <a:off x="5539647" y="4625276"/>
            <a:ext cx="885491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7E97659-EB00-73D7-320B-0DBC8A42CF06}"/>
              </a:ext>
            </a:extLst>
          </p:cNvPr>
          <p:cNvSpPr/>
          <p:nvPr/>
        </p:nvSpPr>
        <p:spPr bwMode="white">
          <a:xfrm>
            <a:off x="4216171" y="5301733"/>
            <a:ext cx="466549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C2D76A5A-7434-CECB-38C7-8EABF3D0EC57}"/>
              </a:ext>
            </a:extLst>
          </p:cNvPr>
          <p:cNvSpPr/>
          <p:nvPr/>
        </p:nvSpPr>
        <p:spPr bwMode="white">
          <a:xfrm>
            <a:off x="7386801" y="5301733"/>
            <a:ext cx="457027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8A29512E-99CC-B101-4511-93ABD108BB88}"/>
              </a:ext>
            </a:extLst>
          </p:cNvPr>
          <p:cNvSpPr/>
          <p:nvPr/>
        </p:nvSpPr>
        <p:spPr bwMode="white">
          <a:xfrm>
            <a:off x="10347959" y="5301733"/>
            <a:ext cx="895012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82DBBF7-C64F-93B1-E7D6-131CD2A9EBA4}"/>
              </a:ext>
            </a:extLst>
          </p:cNvPr>
          <p:cNvSpPr/>
          <p:nvPr/>
        </p:nvSpPr>
        <p:spPr bwMode="white">
          <a:xfrm>
            <a:off x="5777682" y="5549449"/>
            <a:ext cx="1551988" cy="209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808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25727-2BC2-266F-4A13-0D46D93A60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44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88946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B0A6DE-86AB-470B-6B51-763BF1F762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657375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EE118F-AC47-F69F-97EC-3ABC38ED78BD}"/>
              </a:ext>
            </a:extLst>
          </p:cNvPr>
          <p:cNvSpPr/>
          <p:nvPr/>
        </p:nvSpPr>
        <p:spPr bwMode="white">
          <a:xfrm>
            <a:off x="321913" y="1988840"/>
            <a:ext cx="959051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42E50A-C52A-68C6-BE26-F8C69E15B7A3}"/>
              </a:ext>
            </a:extLst>
          </p:cNvPr>
          <p:cNvSpPr/>
          <p:nvPr/>
        </p:nvSpPr>
        <p:spPr bwMode="white">
          <a:xfrm>
            <a:off x="321913" y="2939904"/>
            <a:ext cx="9590511" cy="56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43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A7DF08-ADD3-FD5E-6A29-C4EF9392BD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32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5930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B5958-A53B-3633-7065-5784295BFF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9161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498B77-B09F-30D0-1209-B84FA40F965E}"/>
              </a:ext>
            </a:extLst>
          </p:cNvPr>
          <p:cNvSpPr/>
          <p:nvPr/>
        </p:nvSpPr>
        <p:spPr bwMode="white">
          <a:xfrm>
            <a:off x="1159798" y="3024291"/>
            <a:ext cx="9616723" cy="6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0CA791-F49B-FE98-80B1-E983EF888761}"/>
              </a:ext>
            </a:extLst>
          </p:cNvPr>
          <p:cNvSpPr/>
          <p:nvPr/>
        </p:nvSpPr>
        <p:spPr bwMode="white">
          <a:xfrm>
            <a:off x="1159797" y="3933056"/>
            <a:ext cx="9616723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92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9907F6-B5F4-8730-BB52-AA5D9784F6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465839"/>
            <a:ext cx="11340000" cy="4171999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67D3943-4D3A-D2A2-CA8A-48A6909FDE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41460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3DA06A-4B2C-92D9-20C9-057EE7642D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0488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FD1A1B-A639-A0A9-A574-F20A204767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301208"/>
            <a:ext cx="11340000" cy="82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53860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0D0E46-E333-6270-2C21-5ADAF340C6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18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81802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8E7C89-70EE-2C43-3804-059417937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556792"/>
            <a:ext cx="11340000" cy="42448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93D66E-8B9F-5F69-5736-3CB80BFED613}"/>
              </a:ext>
            </a:extLst>
          </p:cNvPr>
          <p:cNvSpPr/>
          <p:nvPr/>
        </p:nvSpPr>
        <p:spPr bwMode="white">
          <a:xfrm>
            <a:off x="10594866" y="5200642"/>
            <a:ext cx="371335" cy="400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27DFDF7-3814-70BE-D4DA-80A71A511AB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284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BA8A2-DA38-7436-EFCE-2D098C517B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793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791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0AB203-8336-3F4D-6D7C-999618081A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409554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899A8A-338E-220D-EC52-46B0F9598C3A}"/>
              </a:ext>
            </a:extLst>
          </p:cNvPr>
          <p:cNvSpPr/>
          <p:nvPr/>
        </p:nvSpPr>
        <p:spPr bwMode="white">
          <a:xfrm>
            <a:off x="7886939" y="3265559"/>
            <a:ext cx="282436" cy="296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247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7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2024-10-11T08:49:26Z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