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2" autoAdjust="0"/>
    <p:restoredTop sz="94660"/>
  </p:normalViewPr>
  <p:slideViewPr>
    <p:cSldViewPr showGuides="1">
      <p:cViewPr varScale="1">
        <p:scale>
          <a:sx n="92" d="100"/>
          <a:sy n="92" d="100"/>
        </p:scale>
        <p:origin x="88" y="2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6BAE4-1E0C-CF77-8652-E950BAFCFF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 b="49485"/>
          <a:stretch/>
        </p:blipFill>
        <p:spPr>
          <a:xfrm>
            <a:off x="2399908" y="2924944"/>
            <a:ext cx="7392184" cy="5847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CA20CF-BB90-70DD-8F2D-1D2E88B05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8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549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F88F72-C72F-D6D6-461A-953C9FC7E3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5819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B51F6-082A-7C82-5751-0CA615F2BD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455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A6ABC-C886-ED71-96AE-83F8ED6623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50066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