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56" r:id="rId3"/>
    <p:sldId id="357" r:id="rId4"/>
    <p:sldId id="354" r:id="rId5"/>
    <p:sldId id="353" r:id="rId6"/>
    <p:sldId id="352" r:id="rId7"/>
    <p:sldId id="351" r:id="rId8"/>
    <p:sldId id="349" r:id="rId9"/>
    <p:sldId id="348" r:id="rId10"/>
    <p:sldId id="347" r:id="rId11"/>
    <p:sldId id="346" r:id="rId12"/>
    <p:sldId id="345" r:id="rId13"/>
    <p:sldId id="344" r:id="rId14"/>
    <p:sldId id="343" r:id="rId15"/>
    <p:sldId id="342" r:id="rId16"/>
    <p:sldId id="341" r:id="rId17"/>
    <p:sldId id="340" r:id="rId18"/>
    <p:sldId id="339" r:id="rId19"/>
    <p:sldId id="338" r:id="rId20"/>
    <p:sldId id="337" r:id="rId21"/>
    <p:sldId id="336" r:id="rId22"/>
    <p:sldId id="335" r:id="rId23"/>
    <p:sldId id="334" r:id="rId24"/>
    <p:sldId id="333" r:id="rId25"/>
    <p:sldId id="332" r:id="rId26"/>
    <p:sldId id="331" r:id="rId27"/>
    <p:sldId id="330" r:id="rId28"/>
    <p:sldId id="329" r:id="rId29"/>
    <p:sldId id="328" r:id="rId30"/>
    <p:sldId id="327" r:id="rId31"/>
    <p:sldId id="326" r:id="rId32"/>
    <p:sldId id="325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252" autoAdjust="0"/>
    <p:restoredTop sz="94660"/>
  </p:normalViewPr>
  <p:slideViewPr>
    <p:cSldViewPr showGuides="1">
      <p:cViewPr varScale="1">
        <p:scale>
          <a:sx n="94" d="100"/>
          <a:sy n="94" d="100"/>
        </p:scale>
        <p:origin x="92" y="21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E6E6CDE-7B47-33D5-B14E-042C8566A7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0191" y="2997178"/>
            <a:ext cx="10071618" cy="86364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695BAF-26A6-AA52-FB11-4CE0DAD5CF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2299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090AF6-75E5-B1FD-C165-C927EDE396DC}"/>
              </a:ext>
            </a:extLst>
          </p:cNvPr>
          <p:cNvSpPr/>
          <p:nvPr/>
        </p:nvSpPr>
        <p:spPr bwMode="white">
          <a:xfrm>
            <a:off x="10538387" y="3835467"/>
            <a:ext cx="371335" cy="409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0292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7E63A5-225D-24B6-CCBC-9EC7878CD9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479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DB4ACDC-7667-9AA4-F064-466FE21123D5}"/>
              </a:ext>
            </a:extLst>
          </p:cNvPr>
          <p:cNvSpPr/>
          <p:nvPr/>
        </p:nvSpPr>
        <p:spPr bwMode="white">
          <a:xfrm>
            <a:off x="10528866" y="1987278"/>
            <a:ext cx="371335" cy="410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7008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F8C25C-95B1-CB60-ADF2-F10EF798D7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63081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986B3A-7133-AECD-00BA-5EC5A87B4CB1}"/>
              </a:ext>
            </a:extLst>
          </p:cNvPr>
          <p:cNvSpPr/>
          <p:nvPr/>
        </p:nvSpPr>
        <p:spPr bwMode="white">
          <a:xfrm>
            <a:off x="9892923" y="2784547"/>
            <a:ext cx="348112" cy="375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0097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5D9E6B-F61E-3605-D8B8-212304282F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55916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5BC8F6-0502-359A-7090-F5F64998DEED}"/>
              </a:ext>
            </a:extLst>
          </p:cNvPr>
          <p:cNvSpPr/>
          <p:nvPr/>
        </p:nvSpPr>
        <p:spPr bwMode="white">
          <a:xfrm>
            <a:off x="6243178" y="2601800"/>
            <a:ext cx="321046" cy="329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314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075E45-0809-2FDB-0D72-53B1DA5623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5258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206AC2-BFC0-844E-3202-52BF08150C42}"/>
              </a:ext>
            </a:extLst>
          </p:cNvPr>
          <p:cNvSpPr/>
          <p:nvPr/>
        </p:nvSpPr>
        <p:spPr bwMode="white">
          <a:xfrm>
            <a:off x="10037118" y="2743446"/>
            <a:ext cx="410047" cy="383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2008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67F969-BD03-60B3-B6D7-80A9B5DC87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6999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A22193-35EE-85F7-000B-7655493D750A}"/>
              </a:ext>
            </a:extLst>
          </p:cNvPr>
          <p:cNvSpPr/>
          <p:nvPr/>
        </p:nvSpPr>
        <p:spPr bwMode="white">
          <a:xfrm>
            <a:off x="10519345" y="2014989"/>
            <a:ext cx="342770" cy="390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4618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72F343-7CED-EF5B-77DC-90B377E1F5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789659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13CA691-9583-6BD3-ACC5-C75E7E518701}"/>
              </a:ext>
            </a:extLst>
          </p:cNvPr>
          <p:cNvSpPr/>
          <p:nvPr/>
        </p:nvSpPr>
        <p:spPr bwMode="white">
          <a:xfrm>
            <a:off x="9130416" y="6191899"/>
            <a:ext cx="328787" cy="345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2403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DA02A7-7369-3823-6CD5-F73BE50742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96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298866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97BDB7-CFDD-043F-6FF5-26ED9B70F56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271513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625616-9FF5-906B-2869-F4E32BB60657}"/>
              </a:ext>
            </a:extLst>
          </p:cNvPr>
          <p:cNvSpPr/>
          <p:nvPr/>
        </p:nvSpPr>
        <p:spPr bwMode="white">
          <a:xfrm>
            <a:off x="7714771" y="3681042"/>
            <a:ext cx="319470" cy="292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4627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CF401F-8F2D-AFE7-06F5-0748170DFE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17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02186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6805F3-0D5F-B2D2-93A1-DEC633A946D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84974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2F73D1D-4BDA-8D8C-210F-ACC63C19A7B1}"/>
              </a:ext>
            </a:extLst>
          </p:cNvPr>
          <p:cNvSpPr/>
          <p:nvPr/>
        </p:nvSpPr>
        <p:spPr bwMode="white">
          <a:xfrm>
            <a:off x="9091133" y="1928437"/>
            <a:ext cx="904534" cy="199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BAE8410-0624-26F1-1E9A-75AB26477241}"/>
              </a:ext>
            </a:extLst>
          </p:cNvPr>
          <p:cNvSpPr/>
          <p:nvPr/>
        </p:nvSpPr>
        <p:spPr bwMode="white">
          <a:xfrm>
            <a:off x="11071586" y="1928437"/>
            <a:ext cx="476070" cy="199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59E0D52-B4BB-9A07-B28D-A22071A022AC}"/>
              </a:ext>
            </a:extLst>
          </p:cNvPr>
          <p:cNvSpPr/>
          <p:nvPr/>
        </p:nvSpPr>
        <p:spPr bwMode="white">
          <a:xfrm>
            <a:off x="3397329" y="2185547"/>
            <a:ext cx="895012" cy="209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D635ED5-B873-F9A2-BBDE-A42B27282275}"/>
              </a:ext>
            </a:extLst>
          </p:cNvPr>
          <p:cNvSpPr/>
          <p:nvPr/>
        </p:nvSpPr>
        <p:spPr bwMode="white">
          <a:xfrm>
            <a:off x="6596523" y="2794991"/>
            <a:ext cx="695062" cy="190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4C4212F-B343-E0AE-1FE4-99827B24984B}"/>
              </a:ext>
            </a:extLst>
          </p:cNvPr>
          <p:cNvSpPr/>
          <p:nvPr/>
        </p:nvSpPr>
        <p:spPr bwMode="white">
          <a:xfrm>
            <a:off x="7910478" y="3128281"/>
            <a:ext cx="895012" cy="219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7AD0A1F-99F7-F1F0-B20C-D3F15F9CACBA}"/>
              </a:ext>
            </a:extLst>
          </p:cNvPr>
          <p:cNvSpPr/>
          <p:nvPr/>
        </p:nvSpPr>
        <p:spPr bwMode="white">
          <a:xfrm>
            <a:off x="5749118" y="3385390"/>
            <a:ext cx="914055" cy="219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FD47561-FD12-DD11-DEE8-92E6E79CD4C0}"/>
              </a:ext>
            </a:extLst>
          </p:cNvPr>
          <p:cNvSpPr/>
          <p:nvPr/>
        </p:nvSpPr>
        <p:spPr bwMode="white">
          <a:xfrm>
            <a:off x="9024483" y="3737726"/>
            <a:ext cx="2161360" cy="209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CC0BEF8-725F-4ED8-244F-5042F0F0C4B5}"/>
              </a:ext>
            </a:extLst>
          </p:cNvPr>
          <p:cNvSpPr/>
          <p:nvPr/>
        </p:nvSpPr>
        <p:spPr bwMode="white">
          <a:xfrm>
            <a:off x="4920755" y="4375738"/>
            <a:ext cx="704584" cy="209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AE1FC6E-9BEA-8059-D5BC-8D28E247FB4E}"/>
              </a:ext>
            </a:extLst>
          </p:cNvPr>
          <p:cNvSpPr/>
          <p:nvPr/>
        </p:nvSpPr>
        <p:spPr bwMode="white">
          <a:xfrm>
            <a:off x="7520100" y="4375738"/>
            <a:ext cx="447506" cy="209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EFDE7AE-7900-A1C1-5F3F-5D396D60AE54}"/>
              </a:ext>
            </a:extLst>
          </p:cNvPr>
          <p:cNvSpPr/>
          <p:nvPr/>
        </p:nvSpPr>
        <p:spPr bwMode="white">
          <a:xfrm>
            <a:off x="10957329" y="4385260"/>
            <a:ext cx="466549" cy="199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D2B344D5-ABD3-1C25-A8B0-3FEA7511024A}"/>
              </a:ext>
            </a:extLst>
          </p:cNvPr>
          <p:cNvSpPr/>
          <p:nvPr/>
        </p:nvSpPr>
        <p:spPr bwMode="white">
          <a:xfrm>
            <a:off x="7510579" y="4632847"/>
            <a:ext cx="666498" cy="219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336732E7-3488-5167-7838-1349C5F8B91A}"/>
              </a:ext>
            </a:extLst>
          </p:cNvPr>
          <p:cNvSpPr/>
          <p:nvPr/>
        </p:nvSpPr>
        <p:spPr bwMode="white">
          <a:xfrm>
            <a:off x="7120201" y="5004228"/>
            <a:ext cx="856926" cy="219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F3F28E1D-AE07-3324-4247-697681629434}"/>
              </a:ext>
            </a:extLst>
          </p:cNvPr>
          <p:cNvSpPr/>
          <p:nvPr/>
        </p:nvSpPr>
        <p:spPr bwMode="white">
          <a:xfrm>
            <a:off x="5273047" y="5394653"/>
            <a:ext cx="704584" cy="209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444B3119-09E9-37C3-392E-0E46F54D10E3}"/>
              </a:ext>
            </a:extLst>
          </p:cNvPr>
          <p:cNvSpPr/>
          <p:nvPr/>
        </p:nvSpPr>
        <p:spPr bwMode="white">
          <a:xfrm>
            <a:off x="6158539" y="5661285"/>
            <a:ext cx="904534" cy="209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641EAA7D-D33F-9F4C-2B54-BF8F34F76F82}"/>
              </a:ext>
            </a:extLst>
          </p:cNvPr>
          <p:cNvSpPr/>
          <p:nvPr/>
        </p:nvSpPr>
        <p:spPr bwMode="white">
          <a:xfrm>
            <a:off x="9757632" y="5661285"/>
            <a:ext cx="466549" cy="209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11E2A9EC-F4B8-6555-6CD6-1D78D5C352F4}"/>
              </a:ext>
            </a:extLst>
          </p:cNvPr>
          <p:cNvSpPr/>
          <p:nvPr/>
        </p:nvSpPr>
        <p:spPr bwMode="white">
          <a:xfrm>
            <a:off x="10890680" y="6023143"/>
            <a:ext cx="457027" cy="219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984642F8-8829-7955-782D-39D002520BBF}"/>
              </a:ext>
            </a:extLst>
          </p:cNvPr>
          <p:cNvSpPr/>
          <p:nvPr/>
        </p:nvSpPr>
        <p:spPr bwMode="white">
          <a:xfrm>
            <a:off x="4378035" y="6299297"/>
            <a:ext cx="476070" cy="190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31152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A66D25-0C74-FCB1-73B7-AF7F0F544E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9108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56531C-4659-C6EA-326F-629E8CF31F38}"/>
              </a:ext>
            </a:extLst>
          </p:cNvPr>
          <p:cNvSpPr/>
          <p:nvPr/>
        </p:nvSpPr>
        <p:spPr bwMode="white">
          <a:xfrm>
            <a:off x="9681460" y="1119310"/>
            <a:ext cx="371335" cy="410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5211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E75C87-096F-D36A-983A-5B865958F5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98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916485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7FC604-5D66-5497-7AAB-8F1F6724D7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756225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030458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FF6D5E-46B7-0074-899D-88190DCB2C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33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23233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21E08E-64F0-AA2F-BAED-9CFCC023FA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82415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49803E9-679B-41FA-6546-2E8A41BD17C8}"/>
              </a:ext>
            </a:extLst>
          </p:cNvPr>
          <p:cNvSpPr/>
          <p:nvPr/>
        </p:nvSpPr>
        <p:spPr bwMode="white">
          <a:xfrm>
            <a:off x="1139295" y="3680916"/>
            <a:ext cx="9637226" cy="643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081E6F9-92BA-9170-7F00-8822297A83B7}"/>
              </a:ext>
            </a:extLst>
          </p:cNvPr>
          <p:cNvSpPr/>
          <p:nvPr/>
        </p:nvSpPr>
        <p:spPr bwMode="white">
          <a:xfrm>
            <a:off x="1139294" y="4509121"/>
            <a:ext cx="9637226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B638840-FFB9-C070-4665-C735434E06AD}"/>
              </a:ext>
            </a:extLst>
          </p:cNvPr>
          <p:cNvSpPr/>
          <p:nvPr/>
        </p:nvSpPr>
        <p:spPr bwMode="white">
          <a:xfrm>
            <a:off x="1139294" y="5293002"/>
            <a:ext cx="9637226" cy="616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8C04481B-9D80-745D-049F-0FB85921A61E}"/>
              </a:ext>
            </a:extLst>
          </p:cNvPr>
          <p:cNvSpPr/>
          <p:nvPr/>
        </p:nvSpPr>
        <p:spPr bwMode="white">
          <a:xfrm>
            <a:off x="1139295" y="6153444"/>
            <a:ext cx="9637226" cy="522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2480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3" grpId="0" animBg="1"/>
      <p:bldP spid="1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E97097-37CE-8A71-4D22-02ED6AF326A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129876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0778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16B90C-AE21-D028-C3EF-937505DFCE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24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969171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47D1A9-0424-80A9-58F7-D94A27052A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28021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F7824E5-AFE1-6F06-32E8-5552C13E8728}"/>
              </a:ext>
            </a:extLst>
          </p:cNvPr>
          <p:cNvSpPr/>
          <p:nvPr/>
        </p:nvSpPr>
        <p:spPr bwMode="white">
          <a:xfrm>
            <a:off x="321913" y="1759339"/>
            <a:ext cx="9590511" cy="631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4F95F8B-09A3-79C4-26B4-8F7266679890}"/>
              </a:ext>
            </a:extLst>
          </p:cNvPr>
          <p:cNvSpPr/>
          <p:nvPr/>
        </p:nvSpPr>
        <p:spPr bwMode="white">
          <a:xfrm>
            <a:off x="321913" y="2564904"/>
            <a:ext cx="9590511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A6515BB-7A07-A918-076C-87D9E4573E71}"/>
              </a:ext>
            </a:extLst>
          </p:cNvPr>
          <p:cNvSpPr/>
          <p:nvPr/>
        </p:nvSpPr>
        <p:spPr bwMode="white">
          <a:xfrm>
            <a:off x="321913" y="3343730"/>
            <a:ext cx="9590511" cy="696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775F21BD-B35D-5F10-DC02-A333846C5F05}"/>
              </a:ext>
            </a:extLst>
          </p:cNvPr>
          <p:cNvSpPr/>
          <p:nvPr/>
        </p:nvSpPr>
        <p:spPr bwMode="white">
          <a:xfrm>
            <a:off x="321914" y="4206624"/>
            <a:ext cx="9590511" cy="631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8945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  <p:bldP spid="15" grpId="0" animBg="1"/>
      <p:bldP spid="2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E30EDC-BF3B-75E2-5A7D-0CDFBC5C87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30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716295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AC514C-CCBA-C82B-F744-9B17C4FD30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38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93659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6DBE5C-6CBA-5BAA-BD12-3A0810BFBA3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025" y="2078090"/>
            <a:ext cx="11340000" cy="374097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A74EFC-6FF7-391D-01D8-73A408872194}"/>
              </a:ext>
            </a:extLst>
          </p:cNvPr>
          <p:cNvSpPr/>
          <p:nvPr/>
        </p:nvSpPr>
        <p:spPr bwMode="white">
          <a:xfrm>
            <a:off x="5369994" y="2144893"/>
            <a:ext cx="476070" cy="219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6022CBF-D532-764F-7C76-07707F02D0BD}"/>
              </a:ext>
            </a:extLst>
          </p:cNvPr>
          <p:cNvSpPr/>
          <p:nvPr/>
        </p:nvSpPr>
        <p:spPr bwMode="white">
          <a:xfrm>
            <a:off x="9835536" y="2154436"/>
            <a:ext cx="875969" cy="200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7872ACA-88DA-8A72-7399-BF0146138778}"/>
              </a:ext>
            </a:extLst>
          </p:cNvPr>
          <p:cNvSpPr/>
          <p:nvPr/>
        </p:nvSpPr>
        <p:spPr bwMode="white">
          <a:xfrm>
            <a:off x="9445158" y="2412105"/>
            <a:ext cx="628412" cy="209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1FD9E-21D0-3F43-8C3E-98B200C5B15B}"/>
              </a:ext>
            </a:extLst>
          </p:cNvPr>
          <p:cNvSpPr/>
          <p:nvPr/>
        </p:nvSpPr>
        <p:spPr bwMode="white">
          <a:xfrm>
            <a:off x="5512815" y="2679318"/>
            <a:ext cx="1133047" cy="209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9E06645-34F5-2048-B7E9-02EEDF88F228}"/>
              </a:ext>
            </a:extLst>
          </p:cNvPr>
          <p:cNvSpPr/>
          <p:nvPr/>
        </p:nvSpPr>
        <p:spPr bwMode="white">
          <a:xfrm>
            <a:off x="6722035" y="3032420"/>
            <a:ext cx="676021" cy="209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B413EDC-4458-5BA1-98D5-366829A26804}"/>
              </a:ext>
            </a:extLst>
          </p:cNvPr>
          <p:cNvSpPr/>
          <p:nvPr/>
        </p:nvSpPr>
        <p:spPr bwMode="white">
          <a:xfrm>
            <a:off x="8359717" y="3958120"/>
            <a:ext cx="895012" cy="209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A61948B-2F17-3E0B-3F41-CD1C9734A9F3}"/>
              </a:ext>
            </a:extLst>
          </p:cNvPr>
          <p:cNvSpPr/>
          <p:nvPr/>
        </p:nvSpPr>
        <p:spPr bwMode="white">
          <a:xfrm>
            <a:off x="4094125" y="4276243"/>
            <a:ext cx="1523425" cy="219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6C2627F-57B4-7073-41A1-238DA2018C8C}"/>
              </a:ext>
            </a:extLst>
          </p:cNvPr>
          <p:cNvSpPr/>
          <p:nvPr/>
        </p:nvSpPr>
        <p:spPr bwMode="white">
          <a:xfrm>
            <a:off x="8997652" y="4272433"/>
            <a:ext cx="656977" cy="219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E09C663-0625-5C4E-228B-BB61B8C402F4}"/>
              </a:ext>
            </a:extLst>
          </p:cNvPr>
          <p:cNvSpPr/>
          <p:nvPr/>
        </p:nvSpPr>
        <p:spPr bwMode="white">
          <a:xfrm>
            <a:off x="4408332" y="4635695"/>
            <a:ext cx="895012" cy="209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C2AB4AD-CF5D-00B2-A65B-0BA096315E09}"/>
              </a:ext>
            </a:extLst>
          </p:cNvPr>
          <p:cNvSpPr/>
          <p:nvPr/>
        </p:nvSpPr>
        <p:spPr bwMode="white">
          <a:xfrm>
            <a:off x="6826770" y="4893364"/>
            <a:ext cx="914055" cy="219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B6D5F7A-DDB9-8142-88E0-F58694B15877}"/>
              </a:ext>
            </a:extLst>
          </p:cNvPr>
          <p:cNvSpPr/>
          <p:nvPr/>
        </p:nvSpPr>
        <p:spPr bwMode="white">
          <a:xfrm>
            <a:off x="3418105" y="5532765"/>
            <a:ext cx="695062" cy="200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FCE34F7-3852-766B-6F84-FA95D11830F5}"/>
              </a:ext>
            </a:extLst>
          </p:cNvPr>
          <p:cNvSpPr/>
          <p:nvPr/>
        </p:nvSpPr>
        <p:spPr bwMode="white">
          <a:xfrm>
            <a:off x="8055032" y="5542309"/>
            <a:ext cx="504634" cy="171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B6B24CC-981E-AAC6-38E1-29DC8169D17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152" r="95772"/>
          <a:stretch/>
        </p:blipFill>
        <p:spPr>
          <a:xfrm>
            <a:off x="263352" y="908720"/>
            <a:ext cx="479416" cy="2435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3980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427814-3157-AB6E-48EA-A1F7E8FEFC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01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65572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E19324-B0FE-0AC8-A806-5FAE979FE9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44795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F095980-1BA0-A730-DD8E-3F893306CD95}"/>
              </a:ext>
            </a:extLst>
          </p:cNvPr>
          <p:cNvSpPr/>
          <p:nvPr/>
        </p:nvSpPr>
        <p:spPr bwMode="white">
          <a:xfrm>
            <a:off x="321913" y="1875799"/>
            <a:ext cx="9806534" cy="614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23AA87F-0658-6B23-CF15-8F4103F2D901}"/>
              </a:ext>
            </a:extLst>
          </p:cNvPr>
          <p:cNvSpPr/>
          <p:nvPr/>
        </p:nvSpPr>
        <p:spPr bwMode="white">
          <a:xfrm>
            <a:off x="321914" y="2708920"/>
            <a:ext cx="980653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C337AF4-92E5-79E2-3743-BF8D86F3257B}"/>
              </a:ext>
            </a:extLst>
          </p:cNvPr>
          <p:cNvSpPr/>
          <p:nvPr/>
        </p:nvSpPr>
        <p:spPr bwMode="white">
          <a:xfrm>
            <a:off x="321913" y="3527772"/>
            <a:ext cx="9806534" cy="601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263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  <p:bldP spid="1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B99E2B-958C-11B3-D567-C248AADCE0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790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EEEC96-01A1-0078-595C-870F291CD646}"/>
              </a:ext>
            </a:extLst>
          </p:cNvPr>
          <p:cNvSpPr/>
          <p:nvPr/>
        </p:nvSpPr>
        <p:spPr bwMode="white">
          <a:xfrm>
            <a:off x="1140755" y="2656036"/>
            <a:ext cx="9635766" cy="63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733816B-443B-50DC-EB22-0B68FBD4328A}"/>
              </a:ext>
            </a:extLst>
          </p:cNvPr>
          <p:cNvSpPr/>
          <p:nvPr/>
        </p:nvSpPr>
        <p:spPr bwMode="white">
          <a:xfrm>
            <a:off x="1140754" y="3506092"/>
            <a:ext cx="9635766" cy="595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17DFAA2-CB8D-4E90-926F-B06103BFBEBE}"/>
              </a:ext>
            </a:extLst>
          </p:cNvPr>
          <p:cNvSpPr/>
          <p:nvPr/>
        </p:nvSpPr>
        <p:spPr bwMode="white">
          <a:xfrm>
            <a:off x="1140754" y="4293096"/>
            <a:ext cx="963576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1C2F7F5-ABA8-A784-DA45-2224B1F929F7}"/>
              </a:ext>
            </a:extLst>
          </p:cNvPr>
          <p:cNvSpPr/>
          <p:nvPr/>
        </p:nvSpPr>
        <p:spPr bwMode="white">
          <a:xfrm>
            <a:off x="1140754" y="5153824"/>
            <a:ext cx="9635766" cy="568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4302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C0C077-9133-B834-96FC-BC9F244529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2751" y="1321823"/>
            <a:ext cx="9166498" cy="5549816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6162B3D5-EA6C-734F-A093-74F5332D3EB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00" y="692696"/>
            <a:ext cx="10800000" cy="629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8015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5B80E9-643E-C57A-02B3-23E4CEC847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19"/>
          <a:stretch/>
        </p:blipFill>
        <p:spPr>
          <a:xfrm>
            <a:off x="1067760" y="764704"/>
            <a:ext cx="10056480" cy="3143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35972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BAEB7B-118F-FF57-07D0-A5CBDE1CF7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91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6219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078194-5282-5190-489F-C21C39B2CE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83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71278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B6A6E1-B47E-8498-5D65-61C29FCCE6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44016"/>
            <a:ext cx="11340000" cy="578227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534995E-43AA-D746-7527-0F5A38B039A0}"/>
              </a:ext>
            </a:extLst>
          </p:cNvPr>
          <p:cNvSpPr/>
          <p:nvPr/>
        </p:nvSpPr>
        <p:spPr bwMode="white">
          <a:xfrm>
            <a:off x="10576473" y="4425743"/>
            <a:ext cx="342770" cy="400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0BFD45A5-EF3B-581A-D986-31948D46F93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00" y="620688"/>
            <a:ext cx="10800000" cy="63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6282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16FE0C-4AC3-A391-0B25-817D6E7220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0231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CF088D-CAB2-5988-2216-859F35259DBF}"/>
              </a:ext>
            </a:extLst>
          </p:cNvPr>
          <p:cNvSpPr/>
          <p:nvPr/>
        </p:nvSpPr>
        <p:spPr bwMode="white">
          <a:xfrm>
            <a:off x="10500302" y="2979459"/>
            <a:ext cx="437984" cy="391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9125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2024-10-11T10:07:41Z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