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59" r:id="rId3"/>
    <p:sldId id="360" r:id="rId4"/>
    <p:sldId id="357" r:id="rId5"/>
    <p:sldId id="356" r:id="rId6"/>
    <p:sldId id="355" r:id="rId7"/>
    <p:sldId id="354" r:id="rId8"/>
    <p:sldId id="353" r:id="rId9"/>
    <p:sldId id="351" r:id="rId10"/>
    <p:sldId id="350" r:id="rId11"/>
    <p:sldId id="349" r:id="rId12"/>
    <p:sldId id="348" r:id="rId13"/>
    <p:sldId id="347" r:id="rId14"/>
    <p:sldId id="346" r:id="rId15"/>
    <p:sldId id="344" r:id="rId16"/>
    <p:sldId id="343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20" autoAdjust="0"/>
    <p:restoredTop sz="94660"/>
  </p:normalViewPr>
  <p:slideViewPr>
    <p:cSldViewPr showGuides="1">
      <p:cViewPr>
        <p:scale>
          <a:sx n="75" d="100"/>
          <a:sy n="75" d="100"/>
        </p:scale>
        <p:origin x="6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7A47E5E-CD5A-E829-60FA-791110E85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2154" y="3006703"/>
            <a:ext cx="7607691" cy="84459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EB0AF5-F74D-CCFA-429C-0997715988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87608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AA552B-BF5B-8CD7-6809-97803D684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62941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16B7AD-C025-A162-2042-05E7E62C037D}"/>
              </a:ext>
            </a:extLst>
          </p:cNvPr>
          <p:cNvSpPr/>
          <p:nvPr/>
        </p:nvSpPr>
        <p:spPr bwMode="white">
          <a:xfrm>
            <a:off x="8054739" y="3351648"/>
            <a:ext cx="333293" cy="304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6590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35259C-6016-DCE6-7549-8D3CC4B6E4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7008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83E84A-FAE9-835C-FFE6-B55CF7F29539}"/>
              </a:ext>
            </a:extLst>
          </p:cNvPr>
          <p:cNvSpPr/>
          <p:nvPr/>
        </p:nvSpPr>
        <p:spPr bwMode="white">
          <a:xfrm>
            <a:off x="9398556" y="4451239"/>
            <a:ext cx="304385" cy="355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6584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78B7ED-B3C4-4805-F3D0-60D0076B9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7427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A1F495-1319-F5C1-A99B-1AC4FBCF2325}"/>
              </a:ext>
            </a:extLst>
          </p:cNvPr>
          <p:cNvSpPr/>
          <p:nvPr/>
        </p:nvSpPr>
        <p:spPr bwMode="white">
          <a:xfrm>
            <a:off x="10271989" y="2034541"/>
            <a:ext cx="362633" cy="39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89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F82CD4-D99E-AF5D-EA21-6AE7756358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/>
          <a:stretch/>
        </p:blipFill>
        <p:spPr>
          <a:xfrm>
            <a:off x="2939968" y="935304"/>
            <a:ext cx="6312064" cy="32592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7440B38-D100-B173-AF6D-BEF63A595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93096"/>
            <a:ext cx="11340000" cy="1885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6701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9CB5E-FEE7-C182-9C8A-842E6B2C35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6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5853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EC591-008B-1A52-EEB5-A58267F78F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3"/>
          <a:stretch/>
        </p:blipFill>
        <p:spPr>
          <a:xfrm>
            <a:off x="9912424" y="974377"/>
            <a:ext cx="1631544" cy="11188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874F06-1BC7-0D0F-0CDD-48C2D9AA78DB}"/>
              </a:ext>
            </a:extLst>
          </p:cNvPr>
          <p:cNvSpPr/>
          <p:nvPr/>
        </p:nvSpPr>
        <p:spPr bwMode="white">
          <a:xfrm>
            <a:off x="10540837" y="1242146"/>
            <a:ext cx="380856" cy="392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073BFB0-29B9-3B4F-F6A4-6FCDF47470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27629"/>
            <a:ext cx="11340000" cy="405599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192B12C-E1FB-ADCD-6A43-5AB244E89A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78"/>
          <a:stretch/>
        </p:blipFill>
        <p:spPr>
          <a:xfrm>
            <a:off x="7225763" y="2261201"/>
            <a:ext cx="4583872" cy="318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4638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DB9E86-A544-1577-3462-4576A45D8B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35870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9670E3-F394-874F-4671-3BFE2258D8F1}"/>
              </a:ext>
            </a:extLst>
          </p:cNvPr>
          <p:cNvSpPr/>
          <p:nvPr/>
        </p:nvSpPr>
        <p:spPr bwMode="white">
          <a:xfrm>
            <a:off x="7848444" y="3265449"/>
            <a:ext cx="252656" cy="294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A869BC-D6FE-E7AE-65AF-F1A42631F8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69391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299D8F-8B79-50CD-5B0D-2BE45A453DFE}"/>
              </a:ext>
            </a:extLst>
          </p:cNvPr>
          <p:cNvSpPr/>
          <p:nvPr/>
        </p:nvSpPr>
        <p:spPr bwMode="white">
          <a:xfrm>
            <a:off x="9028363" y="4404500"/>
            <a:ext cx="325571" cy="34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6667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442D58-CC0A-A7ED-8457-1A8E4F8BE1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0074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512525-D76E-758B-2725-35692C183365}"/>
              </a:ext>
            </a:extLst>
          </p:cNvPr>
          <p:cNvSpPr/>
          <p:nvPr/>
        </p:nvSpPr>
        <p:spPr bwMode="white">
          <a:xfrm>
            <a:off x="10519345" y="3647436"/>
            <a:ext cx="380856" cy="39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278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A0C1B1-152B-1B9F-27A3-AE6CA030C3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12506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08E42D-04B4-D556-11EE-AACF4B6DF007}"/>
              </a:ext>
            </a:extLst>
          </p:cNvPr>
          <p:cNvSpPr/>
          <p:nvPr/>
        </p:nvSpPr>
        <p:spPr bwMode="white">
          <a:xfrm>
            <a:off x="7386801" y="1818003"/>
            <a:ext cx="1532947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5ABA66-62C5-F524-3A45-3B04126AF6A0}"/>
              </a:ext>
            </a:extLst>
          </p:cNvPr>
          <p:cNvSpPr/>
          <p:nvPr/>
        </p:nvSpPr>
        <p:spPr bwMode="white">
          <a:xfrm>
            <a:off x="7167808" y="2415178"/>
            <a:ext cx="856926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663042-5A88-A492-2B08-74D694BA0681}"/>
              </a:ext>
            </a:extLst>
          </p:cNvPr>
          <p:cNvSpPr/>
          <p:nvPr/>
        </p:nvSpPr>
        <p:spPr bwMode="white">
          <a:xfrm>
            <a:off x="9690982" y="2405648"/>
            <a:ext cx="1732896" cy="219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DAEC984-86F0-15C6-E21D-DFC7DB38D9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21" r="96401" b="54169"/>
          <a:stretch/>
        </p:blipFill>
        <p:spPr>
          <a:xfrm>
            <a:off x="453278" y="2140324"/>
            <a:ext cx="408122" cy="1728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1432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DA207-418D-93DB-7E3D-C5512E7EA5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2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2580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1C5972-4086-5C24-8DB1-40A9F38256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1621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4BA107-0E8B-5AE7-8DB5-936DA7A7B9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75633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27937D-3A33-5D28-3D10-78467A08B493}"/>
              </a:ext>
            </a:extLst>
          </p:cNvPr>
          <p:cNvSpPr/>
          <p:nvPr/>
        </p:nvSpPr>
        <p:spPr bwMode="white">
          <a:xfrm>
            <a:off x="7302274" y="3700488"/>
            <a:ext cx="260498" cy="273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376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014757-5FA1-2486-BFE7-06B9020FFC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0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16259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FA5DB0-5EA1-B32F-14B3-153EB25C71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0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4621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2CBA3F-A60B-F888-ABE6-FFC4792D68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96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1EC74E-E6E4-84BB-BFE0-8B71231BAE43}"/>
              </a:ext>
            </a:extLst>
          </p:cNvPr>
          <p:cNvSpPr/>
          <p:nvPr/>
        </p:nvSpPr>
        <p:spPr bwMode="white">
          <a:xfrm>
            <a:off x="1169318" y="2893491"/>
            <a:ext cx="946318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5742FC-109F-5532-C955-B14F8D4FBD92}"/>
              </a:ext>
            </a:extLst>
          </p:cNvPr>
          <p:cNvSpPr/>
          <p:nvPr/>
        </p:nvSpPr>
        <p:spPr bwMode="white">
          <a:xfrm>
            <a:off x="1169318" y="3789040"/>
            <a:ext cx="946318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0A4C79-223A-2343-5CD0-48984C093F8E}"/>
              </a:ext>
            </a:extLst>
          </p:cNvPr>
          <p:cNvSpPr/>
          <p:nvPr/>
        </p:nvSpPr>
        <p:spPr bwMode="white">
          <a:xfrm>
            <a:off x="1169318" y="4711835"/>
            <a:ext cx="9463186" cy="607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77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501C53-C49D-9B0D-B616-7848441DF8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9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46897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938A8-CE3E-B8D8-D870-702925CDB7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44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442367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AC559-A23A-EF71-D280-5B658D6FB4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74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0864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67F33-AAE0-81DF-8AFD-06F2475063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01336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4E6024-AB75-B72B-02C3-AE9BFCCB0392}"/>
              </a:ext>
            </a:extLst>
          </p:cNvPr>
          <p:cNvSpPr/>
          <p:nvPr/>
        </p:nvSpPr>
        <p:spPr bwMode="white">
          <a:xfrm>
            <a:off x="1136761" y="3215814"/>
            <a:ext cx="9423735" cy="58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6929D9-64A9-E366-ED40-0E645140FB5F}"/>
              </a:ext>
            </a:extLst>
          </p:cNvPr>
          <p:cNvSpPr/>
          <p:nvPr/>
        </p:nvSpPr>
        <p:spPr bwMode="white">
          <a:xfrm>
            <a:off x="1136760" y="3954039"/>
            <a:ext cx="9423735" cy="56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E4B9155-378F-3FE0-EFDC-97A50995348F}"/>
              </a:ext>
            </a:extLst>
          </p:cNvPr>
          <p:cNvSpPr/>
          <p:nvPr/>
        </p:nvSpPr>
        <p:spPr bwMode="white">
          <a:xfrm>
            <a:off x="1136761" y="4653136"/>
            <a:ext cx="9423735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39D87FA-1F8F-16EB-2B3C-2750C593B673}"/>
              </a:ext>
            </a:extLst>
          </p:cNvPr>
          <p:cNvSpPr/>
          <p:nvPr/>
        </p:nvSpPr>
        <p:spPr bwMode="white">
          <a:xfrm>
            <a:off x="1136761" y="5377782"/>
            <a:ext cx="9423735" cy="563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B7AD7CF-F214-6113-85D1-9B346DF83A10}"/>
              </a:ext>
            </a:extLst>
          </p:cNvPr>
          <p:cNvSpPr/>
          <p:nvPr/>
        </p:nvSpPr>
        <p:spPr bwMode="white">
          <a:xfrm>
            <a:off x="1136761" y="6134519"/>
            <a:ext cx="9423735" cy="488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1493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4" grpId="0" animBg="1"/>
      <p:bldP spid="17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ECFD3A-1E25-CDFB-963B-5DED019A0C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039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573356-28D6-0F27-E701-AC423844F727}"/>
              </a:ext>
            </a:extLst>
          </p:cNvPr>
          <p:cNvSpPr/>
          <p:nvPr/>
        </p:nvSpPr>
        <p:spPr bwMode="white">
          <a:xfrm>
            <a:off x="10662166" y="976248"/>
            <a:ext cx="676020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5C1E82-19FC-B7B8-CB56-FA9816AD235B}"/>
              </a:ext>
            </a:extLst>
          </p:cNvPr>
          <p:cNvSpPr/>
          <p:nvPr/>
        </p:nvSpPr>
        <p:spPr bwMode="white">
          <a:xfrm>
            <a:off x="2730831" y="1224055"/>
            <a:ext cx="904534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58C240-E4AA-581E-CF0D-D9DEE7105E79}"/>
              </a:ext>
            </a:extLst>
          </p:cNvPr>
          <p:cNvSpPr/>
          <p:nvPr/>
        </p:nvSpPr>
        <p:spPr bwMode="white">
          <a:xfrm>
            <a:off x="3073602" y="1586235"/>
            <a:ext cx="523677" cy="17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6A3705-ED73-1F01-8D08-C72DE319ACEB}"/>
              </a:ext>
            </a:extLst>
          </p:cNvPr>
          <p:cNvSpPr/>
          <p:nvPr/>
        </p:nvSpPr>
        <p:spPr bwMode="white">
          <a:xfrm>
            <a:off x="5349219" y="1567173"/>
            <a:ext cx="447506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63F853-C646-5D34-4FCF-D38CFE2E6CFE}"/>
              </a:ext>
            </a:extLst>
          </p:cNvPr>
          <p:cNvSpPr/>
          <p:nvPr/>
        </p:nvSpPr>
        <p:spPr bwMode="white">
          <a:xfrm>
            <a:off x="9405340" y="1557642"/>
            <a:ext cx="1114005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47FF22-E9D4-DCD7-9158-73FC237072D4}"/>
              </a:ext>
            </a:extLst>
          </p:cNvPr>
          <p:cNvSpPr/>
          <p:nvPr/>
        </p:nvSpPr>
        <p:spPr bwMode="white">
          <a:xfrm>
            <a:off x="3901964" y="1853105"/>
            <a:ext cx="1761460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E8FA411-A665-2B7F-3A45-1DC3272AD0CA}"/>
              </a:ext>
            </a:extLst>
          </p:cNvPr>
          <p:cNvSpPr/>
          <p:nvPr/>
        </p:nvSpPr>
        <p:spPr bwMode="white">
          <a:xfrm>
            <a:off x="6929773" y="2196222"/>
            <a:ext cx="904534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F4C639B-963F-39CE-6453-EC3A48C57D8D}"/>
              </a:ext>
            </a:extLst>
          </p:cNvPr>
          <p:cNvSpPr/>
          <p:nvPr/>
        </p:nvSpPr>
        <p:spPr bwMode="white">
          <a:xfrm>
            <a:off x="10157531" y="2196222"/>
            <a:ext cx="1323476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22BFA9-D430-15ED-36A7-8E4D6CEF76E3}"/>
              </a:ext>
            </a:extLst>
          </p:cNvPr>
          <p:cNvSpPr/>
          <p:nvPr/>
        </p:nvSpPr>
        <p:spPr bwMode="white">
          <a:xfrm>
            <a:off x="4140000" y="2844334"/>
            <a:ext cx="523677" cy="171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11B21E4-70F9-656E-D675-DC508AF3B314}"/>
              </a:ext>
            </a:extLst>
          </p:cNvPr>
          <p:cNvSpPr/>
          <p:nvPr/>
        </p:nvSpPr>
        <p:spPr bwMode="white">
          <a:xfrm>
            <a:off x="7224937" y="3397135"/>
            <a:ext cx="1675769" cy="228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1E055A9-E784-D763-22C8-B67D0AEAF0B6}"/>
              </a:ext>
            </a:extLst>
          </p:cNvPr>
          <p:cNvSpPr/>
          <p:nvPr/>
        </p:nvSpPr>
        <p:spPr bwMode="white">
          <a:xfrm>
            <a:off x="10243224" y="3416197"/>
            <a:ext cx="866448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D500582-7E9C-EA1E-D809-EB157947A462}"/>
              </a:ext>
            </a:extLst>
          </p:cNvPr>
          <p:cNvSpPr/>
          <p:nvPr/>
        </p:nvSpPr>
        <p:spPr bwMode="white">
          <a:xfrm>
            <a:off x="4987405" y="3664004"/>
            <a:ext cx="1056876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806789C-2CEE-FFCC-3AD3-E8624A483AF6}"/>
              </a:ext>
            </a:extLst>
          </p:cNvPr>
          <p:cNvSpPr/>
          <p:nvPr/>
        </p:nvSpPr>
        <p:spPr bwMode="white">
          <a:xfrm>
            <a:off x="7301108" y="3664004"/>
            <a:ext cx="1247304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E38D4FB-5924-2B56-F574-22CE4F62538B}"/>
              </a:ext>
            </a:extLst>
          </p:cNvPr>
          <p:cNvSpPr/>
          <p:nvPr/>
        </p:nvSpPr>
        <p:spPr bwMode="white">
          <a:xfrm>
            <a:off x="9976624" y="3673535"/>
            <a:ext cx="1047355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293142C-A365-A3E8-8175-8E89C0D3630E}"/>
              </a:ext>
            </a:extLst>
          </p:cNvPr>
          <p:cNvSpPr/>
          <p:nvPr/>
        </p:nvSpPr>
        <p:spPr bwMode="white">
          <a:xfrm>
            <a:off x="6815516" y="4350240"/>
            <a:ext cx="476070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D2D2CF0-BB46-AB74-A9BD-DC30173F5EC2}"/>
              </a:ext>
            </a:extLst>
          </p:cNvPr>
          <p:cNvSpPr/>
          <p:nvPr/>
        </p:nvSpPr>
        <p:spPr bwMode="white">
          <a:xfrm>
            <a:off x="7815264" y="4674296"/>
            <a:ext cx="1504382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D7FBEDD-D47E-6A90-8560-5DA3B4AA1FF7}"/>
              </a:ext>
            </a:extLst>
          </p:cNvPr>
          <p:cNvSpPr/>
          <p:nvPr/>
        </p:nvSpPr>
        <p:spPr bwMode="white">
          <a:xfrm>
            <a:off x="10357481" y="4674296"/>
            <a:ext cx="1075919" cy="200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D1422E4-48EF-E72F-E391-4B099AF11470}"/>
              </a:ext>
            </a:extLst>
          </p:cNvPr>
          <p:cNvSpPr/>
          <p:nvPr/>
        </p:nvSpPr>
        <p:spPr bwMode="white">
          <a:xfrm>
            <a:off x="9862367" y="5246159"/>
            <a:ext cx="1504382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D769809-9C34-5D5E-E357-6A5737C09103}"/>
              </a:ext>
            </a:extLst>
          </p:cNvPr>
          <p:cNvSpPr/>
          <p:nvPr/>
        </p:nvSpPr>
        <p:spPr bwMode="white">
          <a:xfrm>
            <a:off x="7900957" y="5570215"/>
            <a:ext cx="885491" cy="219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6E13B5F-D827-D228-8EE2-76B262035478}"/>
              </a:ext>
            </a:extLst>
          </p:cNvPr>
          <p:cNvSpPr/>
          <p:nvPr/>
        </p:nvSpPr>
        <p:spPr bwMode="white">
          <a:xfrm>
            <a:off x="9976624" y="5570215"/>
            <a:ext cx="1123526" cy="20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9269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AE1AB8-B44B-DE06-6823-83A829264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83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09904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7EB61-BE3E-E708-8FD1-EB946CDE82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11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8830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888599-0A53-9572-C33A-1E7367A2F6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98285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2CC5C8-32B8-2BC7-4ED6-D19B3DD5FD22}"/>
              </a:ext>
            </a:extLst>
          </p:cNvPr>
          <p:cNvSpPr/>
          <p:nvPr/>
        </p:nvSpPr>
        <p:spPr bwMode="white">
          <a:xfrm>
            <a:off x="1116166" y="3317891"/>
            <a:ext cx="9300314" cy="55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DE32EAF-3380-E10B-94AD-B51CF4E38202}"/>
              </a:ext>
            </a:extLst>
          </p:cNvPr>
          <p:cNvSpPr/>
          <p:nvPr/>
        </p:nvSpPr>
        <p:spPr bwMode="white">
          <a:xfrm>
            <a:off x="1116165" y="4016904"/>
            <a:ext cx="9300314" cy="56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2CD7ABC-20BA-943E-7E61-B43E3AF96235}"/>
              </a:ext>
            </a:extLst>
          </p:cNvPr>
          <p:cNvSpPr/>
          <p:nvPr/>
        </p:nvSpPr>
        <p:spPr bwMode="white">
          <a:xfrm>
            <a:off x="1116166" y="4725144"/>
            <a:ext cx="930031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1562734-E1CF-0341-977D-1A39C2AD0414}"/>
              </a:ext>
            </a:extLst>
          </p:cNvPr>
          <p:cNvSpPr/>
          <p:nvPr/>
        </p:nvSpPr>
        <p:spPr bwMode="white">
          <a:xfrm>
            <a:off x="1116166" y="5449193"/>
            <a:ext cx="9300314" cy="55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157CCAC-238F-E788-644D-3831690E0341}"/>
              </a:ext>
            </a:extLst>
          </p:cNvPr>
          <p:cNvSpPr/>
          <p:nvPr/>
        </p:nvSpPr>
        <p:spPr bwMode="white">
          <a:xfrm>
            <a:off x="1116165" y="6214083"/>
            <a:ext cx="9300314" cy="456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088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6" grpId="0" animBg="1"/>
      <p:bldP spid="17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968B31-13C4-A177-4A90-7B1A96DEE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700808"/>
            <a:ext cx="11340000" cy="3836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8FEE7CF1-23EF-536D-68B7-3A6BCD14B0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79501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300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8A6569-D5C9-938B-4B1C-76B63D23F9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5338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CD3E2C-63F6-8F95-C553-B998901FAF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860" y="764704"/>
            <a:ext cx="10676280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71447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1F257B-752D-7FFC-3500-D17E61401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0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2482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114EB7-2F2F-4262-3DA4-5638863E18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1559" y="900000"/>
            <a:ext cx="766888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6264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EC3F6A-8FCF-EAC3-CA87-30F01A2F37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01336"/>
            <a:ext cx="11340000" cy="5152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7D522B-326C-D4A6-F66F-790FFF10B800}"/>
              </a:ext>
            </a:extLst>
          </p:cNvPr>
          <p:cNvSpPr/>
          <p:nvPr/>
        </p:nvSpPr>
        <p:spPr bwMode="white">
          <a:xfrm>
            <a:off x="10557430" y="5767672"/>
            <a:ext cx="342770" cy="39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D6E3976-1F77-EB8D-46C4-375EF6D253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0358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59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2024-10-11T08:57:11Z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