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54" r:id="rId3"/>
    <p:sldId id="355" r:id="rId4"/>
    <p:sldId id="352" r:id="rId5"/>
    <p:sldId id="351" r:id="rId6"/>
    <p:sldId id="350" r:id="rId7"/>
    <p:sldId id="348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28" r:id="rId27"/>
    <p:sldId id="327" r:id="rId28"/>
    <p:sldId id="326" r:id="rId29"/>
    <p:sldId id="325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24" autoAdjust="0"/>
    <p:restoredTop sz="94660"/>
  </p:normalViewPr>
  <p:slideViewPr>
    <p:cSldViewPr showGuides="1">
      <p:cViewPr>
        <p:scale>
          <a:sx n="75" d="100"/>
          <a:sy n="75" d="100"/>
        </p:scale>
        <p:origin x="67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EEFCBFF-CE8A-DC2D-7C9A-E41099B6A9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716" y="2962251"/>
            <a:ext cx="10052567" cy="93349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BCC7B3-39F6-3264-A3EB-43FE735F98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1011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E458C7-FAE6-E3CE-AC08-B9F8724CCE82}"/>
              </a:ext>
            </a:extLst>
          </p:cNvPr>
          <p:cNvSpPr/>
          <p:nvPr/>
        </p:nvSpPr>
        <p:spPr bwMode="white">
          <a:xfrm>
            <a:off x="9302707" y="4414074"/>
            <a:ext cx="327787" cy="36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17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C8EDBA-05CF-E492-29DA-72CDD98154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91497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37AEF0-7683-6652-D6B7-FD129B62638A}"/>
              </a:ext>
            </a:extLst>
          </p:cNvPr>
          <p:cNvSpPr/>
          <p:nvPr/>
        </p:nvSpPr>
        <p:spPr bwMode="white">
          <a:xfrm>
            <a:off x="7404395" y="3700938"/>
            <a:ext cx="299054" cy="27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126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C28B33-6A4E-10BC-8CC4-BA366F3BAD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6330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531D28-C26E-F955-C410-D1869D7E4831}"/>
              </a:ext>
            </a:extLst>
          </p:cNvPr>
          <p:cNvSpPr/>
          <p:nvPr/>
        </p:nvSpPr>
        <p:spPr bwMode="white">
          <a:xfrm>
            <a:off x="8092233" y="3368054"/>
            <a:ext cx="290958" cy="298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47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EC1F9C-0FD2-38EE-9201-81BC998303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2373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9F7A2B-9F92-37BA-4D4C-C175CBA35918}"/>
              </a:ext>
            </a:extLst>
          </p:cNvPr>
          <p:cNvSpPr/>
          <p:nvPr/>
        </p:nvSpPr>
        <p:spPr bwMode="white">
          <a:xfrm>
            <a:off x="8257648" y="3233863"/>
            <a:ext cx="266712" cy="30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903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DA04EC-AEAF-12A2-0200-5C7312B3C4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6626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22C55E-9AC2-A053-2B9C-A35774B64144}"/>
              </a:ext>
            </a:extLst>
          </p:cNvPr>
          <p:cNvSpPr/>
          <p:nvPr/>
        </p:nvSpPr>
        <p:spPr bwMode="white">
          <a:xfrm>
            <a:off x="7923484" y="1767752"/>
            <a:ext cx="277232" cy="30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31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5CC96C-316F-B4D3-1B79-1C8BF5AA8A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867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625034-091B-0E8D-D653-DA5905C29EBB}"/>
              </a:ext>
            </a:extLst>
          </p:cNvPr>
          <p:cNvSpPr/>
          <p:nvPr/>
        </p:nvSpPr>
        <p:spPr bwMode="white">
          <a:xfrm>
            <a:off x="10509823" y="2043067"/>
            <a:ext cx="342770" cy="390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2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7DF53B-BD94-697B-E3F8-FA0EB5D1F6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2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71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DC66CD-8E06-94F9-4E71-DEC78B941E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44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00CBC9-DD27-EABC-D68D-C03724556932}"/>
              </a:ext>
            </a:extLst>
          </p:cNvPr>
          <p:cNvSpPr/>
          <p:nvPr/>
        </p:nvSpPr>
        <p:spPr bwMode="white">
          <a:xfrm>
            <a:off x="9919496" y="1090776"/>
            <a:ext cx="371335" cy="40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847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BE8931-961B-A637-6327-E6F372752F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1611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FDD5FB-BD50-311A-8DCC-D705D1549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44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984CE2-1E0E-BB4D-8581-E1248767BEAB}"/>
              </a:ext>
            </a:extLst>
          </p:cNvPr>
          <p:cNvSpPr/>
          <p:nvPr/>
        </p:nvSpPr>
        <p:spPr bwMode="white">
          <a:xfrm>
            <a:off x="9643375" y="1147937"/>
            <a:ext cx="380856" cy="40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778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67D414-C5F2-EC8A-E449-395A012331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266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2580CB-47F6-632B-36E6-347CF1F075BA}"/>
              </a:ext>
            </a:extLst>
          </p:cNvPr>
          <p:cNvSpPr/>
          <p:nvPr/>
        </p:nvSpPr>
        <p:spPr bwMode="white">
          <a:xfrm>
            <a:off x="3102166" y="1948586"/>
            <a:ext cx="533198" cy="171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3D9449-E73A-4A7F-D0C2-21D1147533A9}"/>
              </a:ext>
            </a:extLst>
          </p:cNvPr>
          <p:cNvSpPr/>
          <p:nvPr/>
        </p:nvSpPr>
        <p:spPr bwMode="white">
          <a:xfrm>
            <a:off x="8100906" y="1929521"/>
            <a:ext cx="666498" cy="20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9EBC6E9-1835-7FD6-A213-B7EB19B4DCEE}"/>
              </a:ext>
            </a:extLst>
          </p:cNvPr>
          <p:cNvSpPr/>
          <p:nvPr/>
        </p:nvSpPr>
        <p:spPr bwMode="white">
          <a:xfrm>
            <a:off x="4168564" y="2225032"/>
            <a:ext cx="875969" cy="2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CD0008-EAB1-0273-E361-7DFAC0A59170}"/>
              </a:ext>
            </a:extLst>
          </p:cNvPr>
          <p:cNvSpPr/>
          <p:nvPr/>
        </p:nvSpPr>
        <p:spPr bwMode="white">
          <a:xfrm>
            <a:off x="6710780" y="2234564"/>
            <a:ext cx="914055" cy="20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FD65544-AA3A-B323-5E1D-76199E18A425}"/>
              </a:ext>
            </a:extLst>
          </p:cNvPr>
          <p:cNvSpPr/>
          <p:nvPr/>
        </p:nvSpPr>
        <p:spPr bwMode="white">
          <a:xfrm>
            <a:off x="5872896" y="2539608"/>
            <a:ext cx="1114005" cy="2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4FA9BD8-A686-8D33-0C4B-196992400BAE}"/>
              </a:ext>
            </a:extLst>
          </p:cNvPr>
          <p:cNvSpPr/>
          <p:nvPr/>
        </p:nvSpPr>
        <p:spPr bwMode="white">
          <a:xfrm>
            <a:off x="3092644" y="2873249"/>
            <a:ext cx="1123526" cy="2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4A7DF5F-83BD-6F3E-562B-A7EA72E61037}"/>
              </a:ext>
            </a:extLst>
          </p:cNvPr>
          <p:cNvSpPr/>
          <p:nvPr/>
        </p:nvSpPr>
        <p:spPr bwMode="white">
          <a:xfrm>
            <a:off x="7815264" y="2873249"/>
            <a:ext cx="676020" cy="20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7D6F8A1-4CCF-1256-08AC-8A911B5E96B9}"/>
              </a:ext>
            </a:extLst>
          </p:cNvPr>
          <p:cNvSpPr/>
          <p:nvPr/>
        </p:nvSpPr>
        <p:spPr bwMode="white">
          <a:xfrm>
            <a:off x="3940050" y="3197358"/>
            <a:ext cx="676020" cy="2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BD24267-C162-D88B-BE6D-741B4017A412}"/>
              </a:ext>
            </a:extLst>
          </p:cNvPr>
          <p:cNvSpPr/>
          <p:nvPr/>
        </p:nvSpPr>
        <p:spPr bwMode="white">
          <a:xfrm>
            <a:off x="8024735" y="3206890"/>
            <a:ext cx="676020" cy="20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A62145A-1C49-CF08-BEB8-6D54C9205A27}"/>
              </a:ext>
            </a:extLst>
          </p:cNvPr>
          <p:cNvSpPr/>
          <p:nvPr/>
        </p:nvSpPr>
        <p:spPr bwMode="white">
          <a:xfrm>
            <a:off x="3083123" y="3473803"/>
            <a:ext cx="457027" cy="20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4F038CF-23CF-5DFF-F263-D0DDDF460756}"/>
              </a:ext>
            </a:extLst>
          </p:cNvPr>
          <p:cNvSpPr/>
          <p:nvPr/>
        </p:nvSpPr>
        <p:spPr bwMode="white">
          <a:xfrm>
            <a:off x="4806498" y="3778847"/>
            <a:ext cx="1066397" cy="219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A87A890-D3C3-9324-A478-E9A0C65F3C9C}"/>
              </a:ext>
            </a:extLst>
          </p:cNvPr>
          <p:cNvSpPr/>
          <p:nvPr/>
        </p:nvSpPr>
        <p:spPr bwMode="white">
          <a:xfrm>
            <a:off x="10481259" y="3788379"/>
            <a:ext cx="457027" cy="20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1E46E96-0C70-A317-EB25-178477A5A93C}"/>
              </a:ext>
            </a:extLst>
          </p:cNvPr>
          <p:cNvSpPr/>
          <p:nvPr/>
        </p:nvSpPr>
        <p:spPr bwMode="white">
          <a:xfrm>
            <a:off x="7977128" y="4055292"/>
            <a:ext cx="704584" cy="1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16ABDEA-9E41-BE2B-6C15-0086218FF53D}"/>
              </a:ext>
            </a:extLst>
          </p:cNvPr>
          <p:cNvSpPr/>
          <p:nvPr/>
        </p:nvSpPr>
        <p:spPr bwMode="white">
          <a:xfrm>
            <a:off x="9871889" y="4055292"/>
            <a:ext cx="685541" cy="190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3B3CE5A-A423-A9EA-060C-B63BAE3F7D30}"/>
              </a:ext>
            </a:extLst>
          </p:cNvPr>
          <p:cNvSpPr/>
          <p:nvPr/>
        </p:nvSpPr>
        <p:spPr bwMode="white">
          <a:xfrm>
            <a:off x="6034760" y="4407999"/>
            <a:ext cx="1104483" cy="20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A738F90-3EE3-B87C-B6D5-6FE4F52837D7}"/>
              </a:ext>
            </a:extLst>
          </p:cNvPr>
          <p:cNvSpPr/>
          <p:nvPr/>
        </p:nvSpPr>
        <p:spPr bwMode="white">
          <a:xfrm>
            <a:off x="8424634" y="4407999"/>
            <a:ext cx="1066397" cy="20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65ACC51-9FF0-CC98-7885-F032E6D712E3}"/>
              </a:ext>
            </a:extLst>
          </p:cNvPr>
          <p:cNvSpPr/>
          <p:nvPr/>
        </p:nvSpPr>
        <p:spPr bwMode="white">
          <a:xfrm>
            <a:off x="5882418" y="4770238"/>
            <a:ext cx="1313954" cy="228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9D399C0-5985-DA31-52AD-758EBCF0EF8B}"/>
              </a:ext>
            </a:extLst>
          </p:cNvPr>
          <p:cNvSpPr/>
          <p:nvPr/>
        </p:nvSpPr>
        <p:spPr bwMode="white">
          <a:xfrm>
            <a:off x="9195869" y="4779770"/>
            <a:ext cx="666498" cy="209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126A129-E364-5D52-83FB-B3AB3798D0C2}"/>
              </a:ext>
            </a:extLst>
          </p:cNvPr>
          <p:cNvSpPr/>
          <p:nvPr/>
        </p:nvSpPr>
        <p:spPr bwMode="white">
          <a:xfrm>
            <a:off x="4530377" y="5046683"/>
            <a:ext cx="1332997" cy="200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26D38D60-F50D-09B5-9254-596E84388F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589" y="3451532"/>
            <a:ext cx="410124" cy="231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26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E66B79-9122-9C8B-2ECE-AD89ACE93C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1011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42FFAD-DE0A-57B9-7132-2F66D07E1D6D}"/>
              </a:ext>
            </a:extLst>
          </p:cNvPr>
          <p:cNvSpPr/>
          <p:nvPr/>
        </p:nvSpPr>
        <p:spPr bwMode="white">
          <a:xfrm>
            <a:off x="9294303" y="2816767"/>
            <a:ext cx="302572" cy="353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223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F4F81F-3E99-9C1D-4B3E-7811B0F4FA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8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70349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43BC21-836A-DACD-9A06-0644445460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103428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6867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CD730F-90A0-9798-8AE7-5583B36A0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298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7D1CB7-75BF-9752-CC93-88CD73AD02C0}"/>
              </a:ext>
            </a:extLst>
          </p:cNvPr>
          <p:cNvSpPr/>
          <p:nvPr/>
        </p:nvSpPr>
        <p:spPr bwMode="white">
          <a:xfrm>
            <a:off x="1159798" y="3789062"/>
            <a:ext cx="9472706" cy="662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02F2C8-4EBF-0A39-AD51-1405044D7647}"/>
              </a:ext>
            </a:extLst>
          </p:cNvPr>
          <p:cNvSpPr/>
          <p:nvPr/>
        </p:nvSpPr>
        <p:spPr bwMode="white">
          <a:xfrm>
            <a:off x="1159798" y="4653136"/>
            <a:ext cx="9472706" cy="67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960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BB3578-E78B-1EE6-1812-876581CA6D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2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9224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DA1FC0-991A-CF97-DD1E-4B17A1970B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7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3370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67ED35-7025-854A-C8B5-571C40A286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8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4C8493-04EC-9149-F0D2-59FB91123363}"/>
              </a:ext>
            </a:extLst>
          </p:cNvPr>
          <p:cNvSpPr/>
          <p:nvPr/>
        </p:nvSpPr>
        <p:spPr bwMode="white">
          <a:xfrm>
            <a:off x="1150276" y="3872324"/>
            <a:ext cx="9626244" cy="72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334A9F7-3F7A-3A5E-042C-A07D10860441}"/>
              </a:ext>
            </a:extLst>
          </p:cNvPr>
          <p:cNvSpPr/>
          <p:nvPr/>
        </p:nvSpPr>
        <p:spPr bwMode="white">
          <a:xfrm>
            <a:off x="1150276" y="4797152"/>
            <a:ext cx="96262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60B1A64-F323-C12D-392D-B4CFE21959FF}"/>
              </a:ext>
            </a:extLst>
          </p:cNvPr>
          <p:cNvSpPr/>
          <p:nvPr/>
        </p:nvSpPr>
        <p:spPr bwMode="white">
          <a:xfrm>
            <a:off x="1150276" y="5660918"/>
            <a:ext cx="9626244" cy="66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534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CFF34-5AC5-F60F-285D-1887DB053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7253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0388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1F5C4A-C115-DC2B-8E9F-DD5315DF4A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3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0623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E8BCD4-97C8-3FD3-ADF4-85258DB711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9310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AB621DC-0C59-A882-7AA8-F69E139698A7}"/>
              </a:ext>
            </a:extLst>
          </p:cNvPr>
          <p:cNvSpPr/>
          <p:nvPr/>
        </p:nvSpPr>
        <p:spPr bwMode="white">
          <a:xfrm>
            <a:off x="321913" y="1937034"/>
            <a:ext cx="9734526" cy="66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F61B9B4-9C15-CD8B-D29B-D00BCF10E5A8}"/>
              </a:ext>
            </a:extLst>
          </p:cNvPr>
          <p:cNvSpPr/>
          <p:nvPr/>
        </p:nvSpPr>
        <p:spPr bwMode="white">
          <a:xfrm>
            <a:off x="321914" y="2780928"/>
            <a:ext cx="973452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ECA0B82-184D-D672-D37B-F0DD3D535132}"/>
              </a:ext>
            </a:extLst>
          </p:cNvPr>
          <p:cNvSpPr/>
          <p:nvPr/>
        </p:nvSpPr>
        <p:spPr bwMode="white">
          <a:xfrm>
            <a:off x="321914" y="3631292"/>
            <a:ext cx="9734526" cy="60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47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F8893E-2B58-08B8-61F2-B4DF385081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57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225F60-B3C3-D426-2D5B-15D9652CD218}"/>
              </a:ext>
            </a:extLst>
          </p:cNvPr>
          <p:cNvSpPr/>
          <p:nvPr/>
        </p:nvSpPr>
        <p:spPr bwMode="white">
          <a:xfrm>
            <a:off x="10766901" y="1272365"/>
            <a:ext cx="676020" cy="21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ABBB0D-BD84-55D4-D3A8-68610602582E}"/>
              </a:ext>
            </a:extLst>
          </p:cNvPr>
          <p:cNvSpPr/>
          <p:nvPr/>
        </p:nvSpPr>
        <p:spPr bwMode="white">
          <a:xfrm>
            <a:off x="5787204" y="2160312"/>
            <a:ext cx="875969" cy="18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BC84AC-7937-961B-99CD-B291EC53225E}"/>
              </a:ext>
            </a:extLst>
          </p:cNvPr>
          <p:cNvSpPr/>
          <p:nvPr/>
        </p:nvSpPr>
        <p:spPr bwMode="white">
          <a:xfrm>
            <a:off x="6006196" y="2465842"/>
            <a:ext cx="895012" cy="21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D3A713-C1EC-D921-81C2-DE20F722F21B}"/>
              </a:ext>
            </a:extLst>
          </p:cNvPr>
          <p:cNvSpPr/>
          <p:nvPr/>
        </p:nvSpPr>
        <p:spPr bwMode="white">
          <a:xfrm>
            <a:off x="3006952" y="2838207"/>
            <a:ext cx="542720" cy="17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5FB3A9-9887-D0EF-20E9-1608E15BF4DA}"/>
              </a:ext>
            </a:extLst>
          </p:cNvPr>
          <p:cNvSpPr/>
          <p:nvPr/>
        </p:nvSpPr>
        <p:spPr bwMode="white">
          <a:xfrm>
            <a:off x="5644382" y="2819112"/>
            <a:ext cx="914055" cy="21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7244A1-7612-0C38-C069-FDDA1C3A8E1F}"/>
              </a:ext>
            </a:extLst>
          </p:cNvPr>
          <p:cNvSpPr/>
          <p:nvPr/>
        </p:nvSpPr>
        <p:spPr bwMode="white">
          <a:xfrm>
            <a:off x="3035516" y="3086451"/>
            <a:ext cx="457027" cy="21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D18FB5-4300-BFD5-8A05-66403736ACAC}"/>
              </a:ext>
            </a:extLst>
          </p:cNvPr>
          <p:cNvSpPr/>
          <p:nvPr/>
        </p:nvSpPr>
        <p:spPr bwMode="white">
          <a:xfrm>
            <a:off x="4368513" y="3420625"/>
            <a:ext cx="875969" cy="21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5E7671D-4881-1A3D-18B8-54C5214ABB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6352" y="756160"/>
            <a:ext cx="410124" cy="2316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998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F4C25A-E06D-E4B4-6CD1-9966861E64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27450"/>
            <a:ext cx="11340000" cy="497949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0E53E98-CEE6-4A0A-D75D-5ECAE64D70B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64704"/>
            <a:ext cx="10800000" cy="62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8015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9A12F2-EEDC-60F9-1ED7-770502B91C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5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48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25A5F5-9BAB-EC26-743C-1ABB5A1FE8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11340000" cy="482792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1F66CAE-5D5C-56F5-C11F-D73A934065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770664"/>
            <a:ext cx="11340000" cy="1024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0114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76993C-EC3E-F9E1-C916-CB04FB415E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0757" y="836712"/>
            <a:ext cx="563048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5285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159C19-D554-E0D6-F1C9-BD31C0C283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86435"/>
            <a:ext cx="11340000" cy="515048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176C02-62EB-9F93-8DCC-18AEFA13C4E0}"/>
              </a:ext>
            </a:extLst>
          </p:cNvPr>
          <p:cNvSpPr/>
          <p:nvPr/>
        </p:nvSpPr>
        <p:spPr bwMode="white">
          <a:xfrm>
            <a:off x="10575823" y="4009366"/>
            <a:ext cx="371335" cy="391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6041E72-0834-3377-9A6E-730A155DF6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51035"/>
            <a:ext cx="10800000" cy="6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816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1AB6A8-135E-D956-1606-FAAA894EBE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62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A9FE93-7770-915A-0F3F-2CE4DCB1B831}"/>
              </a:ext>
            </a:extLst>
          </p:cNvPr>
          <p:cNvSpPr/>
          <p:nvPr/>
        </p:nvSpPr>
        <p:spPr bwMode="white">
          <a:xfrm>
            <a:off x="10481259" y="2177576"/>
            <a:ext cx="371334" cy="4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70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3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2024-10-11T09:45:21Z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