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57" r:id="rId3"/>
    <p:sldId id="358" r:id="rId4"/>
    <p:sldId id="359" r:id="rId5"/>
    <p:sldId id="355" r:id="rId6"/>
    <p:sldId id="354" r:id="rId7"/>
    <p:sldId id="353" r:id="rId8"/>
    <p:sldId id="352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96" autoAdjust="0"/>
    <p:restoredTop sz="94660"/>
  </p:normalViewPr>
  <p:slideViewPr>
    <p:cSldViewPr showGuides="1">
      <p:cViewPr varScale="1">
        <p:scale>
          <a:sx n="90" d="100"/>
          <a:sy n="90" d="100"/>
        </p:scale>
        <p:origin x="92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05E303B-E102-3899-166C-F82D6A601C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6799" y="2990827"/>
            <a:ext cx="10738402" cy="87634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A2527-6E07-12DA-042A-F83B1CEBC9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260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297BCE-7EB6-347C-AB7A-05B628AF70AE}"/>
              </a:ext>
            </a:extLst>
          </p:cNvPr>
          <p:cNvSpPr/>
          <p:nvPr/>
        </p:nvSpPr>
        <p:spPr bwMode="white">
          <a:xfrm>
            <a:off x="8252294" y="2561734"/>
            <a:ext cx="340887" cy="31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135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40660-D6BA-CC87-7020-8B52CD51A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1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2514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341919-96C1-715C-0B5A-1A215C4ACB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6043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B97BD2-3EB2-DDDA-3F47-E5AF94DBE30A}"/>
              </a:ext>
            </a:extLst>
          </p:cNvPr>
          <p:cNvSpPr/>
          <p:nvPr/>
        </p:nvSpPr>
        <p:spPr bwMode="white">
          <a:xfrm>
            <a:off x="8671845" y="3265877"/>
            <a:ext cx="311013" cy="32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6583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030077-B5CF-707C-359E-A3019F1890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9642"/>
            <a:ext cx="9720000" cy="47156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D3F2F-EECD-38F2-F451-AE5F9D82AAB1}"/>
              </a:ext>
            </a:extLst>
          </p:cNvPr>
          <p:cNvSpPr/>
          <p:nvPr/>
        </p:nvSpPr>
        <p:spPr bwMode="white">
          <a:xfrm>
            <a:off x="8976320" y="3140968"/>
            <a:ext cx="5760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222B4E-DB45-5F5E-CF78-A455130913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5365286"/>
            <a:ext cx="9720000" cy="1520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56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65DAD-3AAF-5AE2-07A8-1D182DCAF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6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0EF5AD-D951-6FE5-4B67-0754551534D1}"/>
              </a:ext>
            </a:extLst>
          </p:cNvPr>
          <p:cNvSpPr/>
          <p:nvPr/>
        </p:nvSpPr>
        <p:spPr bwMode="white">
          <a:xfrm>
            <a:off x="10500302" y="2004761"/>
            <a:ext cx="380856" cy="39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41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39C0EC-4672-1D44-72B9-4B2FF993BB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4856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C665BD-8B21-DFCD-1835-BFD25493EA86}"/>
              </a:ext>
            </a:extLst>
          </p:cNvPr>
          <p:cNvSpPr/>
          <p:nvPr/>
        </p:nvSpPr>
        <p:spPr bwMode="white">
          <a:xfrm>
            <a:off x="7749775" y="3691976"/>
            <a:ext cx="249327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224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ACE4ED-F351-542F-A3C5-2F1761A58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5503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A23D56-AB54-7930-A10D-456C1BD87FC0}"/>
              </a:ext>
            </a:extLst>
          </p:cNvPr>
          <p:cNvSpPr/>
          <p:nvPr/>
        </p:nvSpPr>
        <p:spPr bwMode="white">
          <a:xfrm>
            <a:off x="8814755" y="3290078"/>
            <a:ext cx="309610" cy="333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92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864534-9F16-5406-886B-D3749CE8EA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32896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AD68D-9ED5-6249-AD78-CE54B7D92F40}"/>
              </a:ext>
            </a:extLst>
          </p:cNvPr>
          <p:cNvSpPr/>
          <p:nvPr/>
        </p:nvSpPr>
        <p:spPr bwMode="white">
          <a:xfrm>
            <a:off x="8670693" y="3305174"/>
            <a:ext cx="360312" cy="32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31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B0DB16-C59D-09D3-F627-47AE725BB9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0493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75BC80-0B1D-3341-4C0C-2F74BC327808}"/>
              </a:ext>
            </a:extLst>
          </p:cNvPr>
          <p:cNvSpPr/>
          <p:nvPr/>
        </p:nvSpPr>
        <p:spPr bwMode="white">
          <a:xfrm>
            <a:off x="10490780" y="3433473"/>
            <a:ext cx="428463" cy="400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F915570-9133-1B84-14E6-EFEE65424B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 b="68589"/>
          <a:stretch/>
        </p:blipFill>
        <p:spPr>
          <a:xfrm>
            <a:off x="923744" y="4189592"/>
            <a:ext cx="10344512" cy="17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04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85CF8-11D3-E331-F0CC-E207CB727D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15"/>
          <a:stretch/>
        </p:blipFill>
        <p:spPr>
          <a:xfrm>
            <a:off x="426000" y="908720"/>
            <a:ext cx="11340000" cy="364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06125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A18971-842E-6E76-0BF0-F18C1AA919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9040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5ABB9FB-0716-62F5-AE7D-A7816879CCB3}"/>
              </a:ext>
            </a:extLst>
          </p:cNvPr>
          <p:cNvSpPr/>
          <p:nvPr/>
        </p:nvSpPr>
        <p:spPr bwMode="white">
          <a:xfrm>
            <a:off x="9081612" y="1710500"/>
            <a:ext cx="1085440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1FC39C-CBA6-1DA2-4DCB-A0D5DE16C1F6}"/>
              </a:ext>
            </a:extLst>
          </p:cNvPr>
          <p:cNvSpPr/>
          <p:nvPr/>
        </p:nvSpPr>
        <p:spPr bwMode="white">
          <a:xfrm>
            <a:off x="7567707" y="1977489"/>
            <a:ext cx="1332997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EDE770-7467-06A4-792B-55340B1D3D2F}"/>
              </a:ext>
            </a:extLst>
          </p:cNvPr>
          <p:cNvSpPr/>
          <p:nvPr/>
        </p:nvSpPr>
        <p:spPr bwMode="white">
          <a:xfrm>
            <a:off x="4749370" y="2358901"/>
            <a:ext cx="295163" cy="1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042B8B1-A53A-CE7D-053C-0EFCFF56CED5}"/>
              </a:ext>
            </a:extLst>
          </p:cNvPr>
          <p:cNvSpPr/>
          <p:nvPr/>
        </p:nvSpPr>
        <p:spPr bwMode="white">
          <a:xfrm>
            <a:off x="9719546" y="2969161"/>
            <a:ext cx="904534" cy="2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64D188-33A4-40C3-9252-4C92528B4B12}"/>
              </a:ext>
            </a:extLst>
          </p:cNvPr>
          <p:cNvSpPr/>
          <p:nvPr/>
        </p:nvSpPr>
        <p:spPr bwMode="white">
          <a:xfrm>
            <a:off x="3949571" y="3608026"/>
            <a:ext cx="523677" cy="1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96E2C93-083B-52EA-36AB-CC9E2F467435}"/>
              </a:ext>
            </a:extLst>
          </p:cNvPr>
          <p:cNvSpPr/>
          <p:nvPr/>
        </p:nvSpPr>
        <p:spPr bwMode="white">
          <a:xfrm>
            <a:off x="11081108" y="3588956"/>
            <a:ext cx="457027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147F6A-1AC6-98DB-9FF6-AE6B1026E457}"/>
              </a:ext>
            </a:extLst>
          </p:cNvPr>
          <p:cNvSpPr/>
          <p:nvPr/>
        </p:nvSpPr>
        <p:spPr bwMode="white">
          <a:xfrm>
            <a:off x="3616322" y="3875015"/>
            <a:ext cx="695062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FF26128-82A1-5038-C870-EB64AD7470EB}"/>
              </a:ext>
            </a:extLst>
          </p:cNvPr>
          <p:cNvSpPr/>
          <p:nvPr/>
        </p:nvSpPr>
        <p:spPr bwMode="white">
          <a:xfrm>
            <a:off x="6606045" y="3903621"/>
            <a:ext cx="523677" cy="17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B1DB5F8-7FDD-373F-76B0-1499BFBEE511}"/>
              </a:ext>
            </a:extLst>
          </p:cNvPr>
          <p:cNvSpPr/>
          <p:nvPr/>
        </p:nvSpPr>
        <p:spPr bwMode="white">
          <a:xfrm>
            <a:off x="3940050" y="4142003"/>
            <a:ext cx="904534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836C671-1FA0-231E-D694-708A78FFBAE0}"/>
              </a:ext>
            </a:extLst>
          </p:cNvPr>
          <p:cNvSpPr/>
          <p:nvPr/>
        </p:nvSpPr>
        <p:spPr bwMode="white">
          <a:xfrm>
            <a:off x="6501309" y="4142003"/>
            <a:ext cx="1133047" cy="219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983DBE4-610B-5ABC-0EA9-0913577C894A}"/>
              </a:ext>
            </a:extLst>
          </p:cNvPr>
          <p:cNvSpPr/>
          <p:nvPr/>
        </p:nvSpPr>
        <p:spPr bwMode="white">
          <a:xfrm>
            <a:off x="5434911" y="4513880"/>
            <a:ext cx="1123526" cy="209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67E4D50-B8C2-FF6F-8E22-07F19B329E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00" y="3979903"/>
            <a:ext cx="452743" cy="266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60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20A11-75C2-FAB6-AA27-E76CDA43A2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0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6141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E75F2-BD83-18DA-D327-50A10F794F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1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353C1-0725-A176-64E1-B81B209E7CF7}"/>
              </a:ext>
            </a:extLst>
          </p:cNvPr>
          <p:cNvSpPr/>
          <p:nvPr/>
        </p:nvSpPr>
        <p:spPr bwMode="white">
          <a:xfrm>
            <a:off x="9681460" y="1014422"/>
            <a:ext cx="371335" cy="40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4791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B736D1-3644-A8D5-B5DE-C09BF521BC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085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A7AC9-2EED-798B-72BF-80AE481DF0C4}"/>
              </a:ext>
            </a:extLst>
          </p:cNvPr>
          <p:cNvSpPr/>
          <p:nvPr/>
        </p:nvSpPr>
        <p:spPr bwMode="white">
          <a:xfrm>
            <a:off x="10359256" y="2034230"/>
            <a:ext cx="346416" cy="38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422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299FA-3E73-5F2D-1490-3809F45E2B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0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69672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DA316-232E-DADE-16B9-790A831942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83347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EE10EE-5AB8-605E-DEAF-847BE99E56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3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0741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8EC152-6255-DC44-FA63-CE4E5548F1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12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0CF759-9E42-EAFC-A429-D624A3BAD5A9}"/>
              </a:ext>
            </a:extLst>
          </p:cNvPr>
          <p:cNvSpPr/>
          <p:nvPr/>
        </p:nvSpPr>
        <p:spPr bwMode="white">
          <a:xfrm>
            <a:off x="1159797" y="2780928"/>
            <a:ext cx="9760739" cy="646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C088D7-1449-0A59-8617-273918D21513}"/>
              </a:ext>
            </a:extLst>
          </p:cNvPr>
          <p:cNvSpPr/>
          <p:nvPr/>
        </p:nvSpPr>
        <p:spPr bwMode="white">
          <a:xfrm>
            <a:off x="1159798" y="3647365"/>
            <a:ext cx="9760739" cy="50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720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83FC52-CA2C-FF31-8259-632AB7A3FED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78553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5319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8BDA1-D1C4-AC4C-0B73-42C1553D6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2815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C8E2C-0A37-25D4-039B-0E1F209038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6684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F5BDA4-170E-49E3-504E-C57CF9FFCA76}"/>
              </a:ext>
            </a:extLst>
          </p:cNvPr>
          <p:cNvSpPr/>
          <p:nvPr/>
        </p:nvSpPr>
        <p:spPr bwMode="white">
          <a:xfrm>
            <a:off x="321913" y="1810230"/>
            <a:ext cx="9878543" cy="693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8996996-0119-B202-D42C-3A40344851D9}"/>
              </a:ext>
            </a:extLst>
          </p:cNvPr>
          <p:cNvSpPr/>
          <p:nvPr/>
        </p:nvSpPr>
        <p:spPr bwMode="white">
          <a:xfrm>
            <a:off x="321914" y="2633553"/>
            <a:ext cx="9878543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EF22F3C-18E3-7B67-AAC7-3DCECB3DC7A7}"/>
              </a:ext>
            </a:extLst>
          </p:cNvPr>
          <p:cNvSpPr/>
          <p:nvPr/>
        </p:nvSpPr>
        <p:spPr bwMode="white">
          <a:xfrm>
            <a:off x="321913" y="3453652"/>
            <a:ext cx="9878543" cy="678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96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163D4-3142-575D-A9F8-A2CD400FF9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89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05A0A6-1826-19B0-C4E1-E5D86467890B}"/>
              </a:ext>
            </a:extLst>
          </p:cNvPr>
          <p:cNvSpPr/>
          <p:nvPr/>
        </p:nvSpPr>
        <p:spPr bwMode="white">
          <a:xfrm>
            <a:off x="7272544" y="985711"/>
            <a:ext cx="904534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54653D-8F28-B23D-D231-242906D09DAD}"/>
              </a:ext>
            </a:extLst>
          </p:cNvPr>
          <p:cNvSpPr/>
          <p:nvPr/>
        </p:nvSpPr>
        <p:spPr bwMode="white">
          <a:xfrm>
            <a:off x="8529370" y="1252368"/>
            <a:ext cx="695062" cy="190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5806E-BD2F-D599-0994-E246A8C419F4}"/>
              </a:ext>
            </a:extLst>
          </p:cNvPr>
          <p:cNvSpPr/>
          <p:nvPr/>
        </p:nvSpPr>
        <p:spPr bwMode="white">
          <a:xfrm>
            <a:off x="10605037" y="1234376"/>
            <a:ext cx="695062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076108-C7C5-07A5-5A26-65844BB0FAC8}"/>
              </a:ext>
            </a:extLst>
          </p:cNvPr>
          <p:cNvSpPr/>
          <p:nvPr/>
        </p:nvSpPr>
        <p:spPr bwMode="white">
          <a:xfrm>
            <a:off x="8729319" y="2290426"/>
            <a:ext cx="695062" cy="1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E74E75-0A23-F004-5DAB-899CA7A7E741}"/>
              </a:ext>
            </a:extLst>
          </p:cNvPr>
          <p:cNvSpPr/>
          <p:nvPr/>
        </p:nvSpPr>
        <p:spPr bwMode="white">
          <a:xfrm>
            <a:off x="8904312" y="2549856"/>
            <a:ext cx="476070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8E8F61-236A-2A90-D432-67F13EB8A644}"/>
              </a:ext>
            </a:extLst>
          </p:cNvPr>
          <p:cNvSpPr/>
          <p:nvPr/>
        </p:nvSpPr>
        <p:spPr bwMode="white">
          <a:xfrm>
            <a:off x="8719798" y="2909451"/>
            <a:ext cx="904534" cy="219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4197069-A02A-AE81-E494-FADA50AB9C30}"/>
              </a:ext>
            </a:extLst>
          </p:cNvPr>
          <p:cNvSpPr/>
          <p:nvPr/>
        </p:nvSpPr>
        <p:spPr bwMode="white">
          <a:xfrm>
            <a:off x="11033501" y="2918975"/>
            <a:ext cx="466549" cy="1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6A7D917-7666-C93D-1ED2-2802F30CAB62}"/>
              </a:ext>
            </a:extLst>
          </p:cNvPr>
          <p:cNvSpPr/>
          <p:nvPr/>
        </p:nvSpPr>
        <p:spPr bwMode="white">
          <a:xfrm>
            <a:off x="3882921" y="3185632"/>
            <a:ext cx="476070" cy="20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F1F44D4-C1CF-C5A6-25DA-7333B273C3CB}"/>
              </a:ext>
            </a:extLst>
          </p:cNvPr>
          <p:cNvSpPr/>
          <p:nvPr/>
        </p:nvSpPr>
        <p:spPr bwMode="white">
          <a:xfrm>
            <a:off x="7853350" y="3918939"/>
            <a:ext cx="875969" cy="199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0AD436D-D53E-10EB-BB83-2CF8C1D7BA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562" y="728571"/>
            <a:ext cx="452743" cy="2666577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189DA75-A240-FBBA-E2E1-6AE08B74E471}"/>
              </a:ext>
            </a:extLst>
          </p:cNvPr>
          <p:cNvSpPr/>
          <p:nvPr/>
        </p:nvSpPr>
        <p:spPr bwMode="white">
          <a:xfrm>
            <a:off x="8666062" y="3543077"/>
            <a:ext cx="334285" cy="190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7857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B5B147-D54D-F70E-0F16-AA4660F3E2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3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428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4524C-5DC5-BA33-D2CB-624F7AFFA8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6857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E0E702-48B6-72FC-07C9-37A07C46045F}"/>
              </a:ext>
            </a:extLst>
          </p:cNvPr>
          <p:cNvSpPr/>
          <p:nvPr/>
        </p:nvSpPr>
        <p:spPr bwMode="white">
          <a:xfrm>
            <a:off x="1159798" y="2780929"/>
            <a:ext cx="96167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3E0F99-D6F4-3AFF-3CC6-490415F6C9CF}"/>
              </a:ext>
            </a:extLst>
          </p:cNvPr>
          <p:cNvSpPr/>
          <p:nvPr/>
        </p:nvSpPr>
        <p:spPr bwMode="white">
          <a:xfrm>
            <a:off x="1159798" y="3588361"/>
            <a:ext cx="9616722" cy="70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461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305E16-7C84-08A8-A82A-08A8127AD5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5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6613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CC2273-8CD6-F9B4-6173-CD1BAC0B38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446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D4FCD6-EE9B-11E4-FA8C-C5A7C518C2A1}"/>
              </a:ext>
            </a:extLst>
          </p:cNvPr>
          <p:cNvSpPr/>
          <p:nvPr/>
        </p:nvSpPr>
        <p:spPr bwMode="white">
          <a:xfrm>
            <a:off x="321913" y="1772816"/>
            <a:ext cx="980653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983BC7B-2655-9299-F9F4-188B1282FAB7}"/>
              </a:ext>
            </a:extLst>
          </p:cNvPr>
          <p:cNvSpPr/>
          <p:nvPr/>
        </p:nvSpPr>
        <p:spPr bwMode="white">
          <a:xfrm>
            <a:off x="321913" y="2600033"/>
            <a:ext cx="9806535" cy="58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3323DF3-6683-C507-CB18-AEAF94F3066B}"/>
              </a:ext>
            </a:extLst>
          </p:cNvPr>
          <p:cNvSpPr/>
          <p:nvPr/>
        </p:nvSpPr>
        <p:spPr bwMode="white">
          <a:xfrm>
            <a:off x="321914" y="3433381"/>
            <a:ext cx="9806535" cy="562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0887C66-34DB-22D7-F69D-59C70887A782}"/>
              </a:ext>
            </a:extLst>
          </p:cNvPr>
          <p:cNvSpPr/>
          <p:nvPr/>
        </p:nvSpPr>
        <p:spPr bwMode="white">
          <a:xfrm>
            <a:off x="321914" y="4235408"/>
            <a:ext cx="9806535" cy="61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B12BD2A-B124-4BE0-20AB-A49D22F26B30}"/>
              </a:ext>
            </a:extLst>
          </p:cNvPr>
          <p:cNvSpPr/>
          <p:nvPr/>
        </p:nvSpPr>
        <p:spPr bwMode="white">
          <a:xfrm>
            <a:off x="321913" y="5087817"/>
            <a:ext cx="9806535" cy="58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92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1" grpId="0" animBg="1"/>
      <p:bldP spid="28" grpId="0" animBg="1"/>
      <p:bldP spid="3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93325-BE4A-95ED-E279-D1BA9BE01F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53" y="2170001"/>
            <a:ext cx="11340000" cy="2978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0399FA-9480-9412-C169-5508F29D7202}"/>
              </a:ext>
            </a:extLst>
          </p:cNvPr>
          <p:cNvSpPr/>
          <p:nvPr/>
        </p:nvSpPr>
        <p:spPr bwMode="white">
          <a:xfrm>
            <a:off x="5551543" y="2227274"/>
            <a:ext cx="1114005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6F2C1-7F0A-3EA3-54DF-97A9BD1C993E}"/>
              </a:ext>
            </a:extLst>
          </p:cNvPr>
          <p:cNvSpPr/>
          <p:nvPr/>
        </p:nvSpPr>
        <p:spPr bwMode="white">
          <a:xfrm>
            <a:off x="6808369" y="2895462"/>
            <a:ext cx="1323476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EB2A96-D614-5D49-6FD6-431E06DEC7A3}"/>
              </a:ext>
            </a:extLst>
          </p:cNvPr>
          <p:cNvSpPr/>
          <p:nvPr/>
        </p:nvSpPr>
        <p:spPr bwMode="white">
          <a:xfrm>
            <a:off x="10655019" y="2905007"/>
            <a:ext cx="695062" cy="19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092769-7426-80E2-13F3-C0EB667D54A5}"/>
              </a:ext>
            </a:extLst>
          </p:cNvPr>
          <p:cNvSpPr/>
          <p:nvPr/>
        </p:nvSpPr>
        <p:spPr bwMode="white">
          <a:xfrm>
            <a:off x="2200007" y="3162737"/>
            <a:ext cx="676020" cy="219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E0AE3A-AE26-6646-870A-166CA858D1AE}"/>
              </a:ext>
            </a:extLst>
          </p:cNvPr>
          <p:cNvSpPr/>
          <p:nvPr/>
        </p:nvSpPr>
        <p:spPr bwMode="white">
          <a:xfrm>
            <a:off x="4970737" y="4241383"/>
            <a:ext cx="895012" cy="200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44545C-6426-ADA3-4238-8CBFC0B6278F}"/>
              </a:ext>
            </a:extLst>
          </p:cNvPr>
          <p:cNvSpPr/>
          <p:nvPr/>
        </p:nvSpPr>
        <p:spPr bwMode="white">
          <a:xfrm>
            <a:off x="7103533" y="4880935"/>
            <a:ext cx="895012" cy="210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CD55B0F7-3BB9-DEBF-60FA-07761B4A219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836712"/>
            <a:ext cx="452743" cy="2666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80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8A104-42A3-47F9-24E0-8045F706D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12776"/>
            <a:ext cx="11340000" cy="38735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C434F0-3159-929B-D2C9-8A90DBE1260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722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7F7A6-A82E-CE1B-2C99-AB6C31DD1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5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34195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1C617-F79E-B31D-D61C-10DEB5F42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7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43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4D3727-E89A-6903-B4C1-FE3CD29E15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1515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2D6BB-F278-75B7-6422-8EEFF2066F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82096"/>
            <a:ext cx="767207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530B4-0AA3-9DD4-FE6E-2567AE117F9F}"/>
              </a:ext>
            </a:extLst>
          </p:cNvPr>
          <p:cNvSpPr/>
          <p:nvPr/>
        </p:nvSpPr>
        <p:spPr bwMode="white">
          <a:xfrm>
            <a:off x="7234432" y="3980579"/>
            <a:ext cx="251225" cy="27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3C86A10B-BABF-381E-EBA1-7799C5EE6B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643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7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