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58" r:id="rId3"/>
    <p:sldId id="359" r:id="rId4"/>
    <p:sldId id="356" r:id="rId5"/>
    <p:sldId id="355" r:id="rId6"/>
    <p:sldId id="354" r:id="rId7"/>
    <p:sldId id="353" r:id="rId8"/>
    <p:sldId id="351" r:id="rId9"/>
    <p:sldId id="350" r:id="rId10"/>
    <p:sldId id="349" r:id="rId11"/>
    <p:sldId id="348" r:id="rId12"/>
    <p:sldId id="347" r:id="rId13"/>
    <p:sldId id="346" r:id="rId14"/>
    <p:sldId id="344" r:id="rId15"/>
    <p:sldId id="343" r:id="rId16"/>
    <p:sldId id="342" r:id="rId17"/>
    <p:sldId id="341" r:id="rId18"/>
    <p:sldId id="340" r:id="rId19"/>
    <p:sldId id="339" r:id="rId20"/>
    <p:sldId id="337" r:id="rId21"/>
    <p:sldId id="336" r:id="rId22"/>
    <p:sldId id="335" r:id="rId23"/>
    <p:sldId id="334" r:id="rId24"/>
    <p:sldId id="333" r:id="rId25"/>
    <p:sldId id="331" r:id="rId26"/>
    <p:sldId id="330" r:id="rId27"/>
    <p:sldId id="329" r:id="rId28"/>
    <p:sldId id="328" r:id="rId29"/>
    <p:sldId id="327" r:id="rId30"/>
    <p:sldId id="326" r:id="rId31"/>
    <p:sldId id="325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71" autoAdjust="0"/>
    <p:restoredTop sz="94660"/>
  </p:normalViewPr>
  <p:slideViewPr>
    <p:cSldViewPr showGuides="1">
      <p:cViewPr varScale="1">
        <p:scale>
          <a:sx n="91" d="100"/>
          <a:sy n="91" d="100"/>
        </p:scale>
        <p:origin x="72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AA46002-9DA2-8E1B-1A7E-0C39A21B1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181" y="2978127"/>
            <a:ext cx="11449638" cy="9017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D8620-B307-EBC5-7DB6-33FD9D9C35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9456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98547FB-4E00-B947-946F-C089D22637E9}"/>
              </a:ext>
            </a:extLst>
          </p:cNvPr>
          <p:cNvSpPr/>
          <p:nvPr/>
        </p:nvSpPr>
        <p:spPr bwMode="white">
          <a:xfrm>
            <a:off x="9967103" y="1138317"/>
            <a:ext cx="342770" cy="39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3239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817293-0048-0652-A3C2-9D4D560810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96870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46656C-2FA8-1017-D741-FCBC75DB169D}"/>
              </a:ext>
            </a:extLst>
          </p:cNvPr>
          <p:cNvSpPr/>
          <p:nvPr/>
        </p:nvSpPr>
        <p:spPr bwMode="white">
          <a:xfrm>
            <a:off x="9282454" y="2791823"/>
            <a:ext cx="326432" cy="35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110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6226CC-C7BA-BE12-6378-40559D61D8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384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87B9D7-7973-148F-4BA1-5B11827F95EE}"/>
              </a:ext>
            </a:extLst>
          </p:cNvPr>
          <p:cNvSpPr/>
          <p:nvPr/>
        </p:nvSpPr>
        <p:spPr bwMode="white">
          <a:xfrm>
            <a:off x="10527480" y="4148357"/>
            <a:ext cx="342724" cy="390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357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F514C-F8C4-8A55-2BAF-74CCCA532E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744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2763A5-64ED-EEEC-8B7B-7EBED2994E62}"/>
              </a:ext>
            </a:extLst>
          </p:cNvPr>
          <p:cNvSpPr/>
          <p:nvPr/>
        </p:nvSpPr>
        <p:spPr bwMode="white">
          <a:xfrm>
            <a:off x="10528866" y="3139858"/>
            <a:ext cx="342770" cy="390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73198FB-A50F-8DD6-9E35-0973F54D97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4818302"/>
            <a:ext cx="11340000" cy="85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530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5AE5C9-709A-2770-0C71-7EA911C263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67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893782-62F7-B58A-B475-3CDD018DF98C}"/>
              </a:ext>
            </a:extLst>
          </p:cNvPr>
          <p:cNvSpPr/>
          <p:nvPr/>
        </p:nvSpPr>
        <p:spPr bwMode="white">
          <a:xfrm>
            <a:off x="10519345" y="5033780"/>
            <a:ext cx="342770" cy="400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23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E34BC8-7EE2-693F-C59C-9CB80A6CEF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6864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37B4C4-9648-F26F-03DC-AC9ED89CEA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5049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1DD63A-2515-8357-E193-368D31809007}"/>
              </a:ext>
            </a:extLst>
          </p:cNvPr>
          <p:cNvSpPr/>
          <p:nvPr/>
        </p:nvSpPr>
        <p:spPr bwMode="white">
          <a:xfrm>
            <a:off x="8095332" y="3277739"/>
            <a:ext cx="290528" cy="305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68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9E1FE-5F24-825E-A7D7-4DECBFC6A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042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40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3CFC68-8050-302F-3F37-C110593A7B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217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D22BE2-AEE2-31A4-D3AD-D168738CBA2A}"/>
              </a:ext>
            </a:extLst>
          </p:cNvPr>
          <p:cNvSpPr/>
          <p:nvPr/>
        </p:nvSpPr>
        <p:spPr bwMode="white">
          <a:xfrm>
            <a:off x="9929017" y="1128932"/>
            <a:ext cx="371335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554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1858A5-3DFD-87D5-EDA4-C876DEBB8D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696"/>
            <a:ext cx="8280000" cy="48119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443F25-A534-E0A3-7B9D-1208892AC1E7}"/>
              </a:ext>
            </a:extLst>
          </p:cNvPr>
          <p:cNvSpPr/>
          <p:nvPr/>
        </p:nvSpPr>
        <p:spPr bwMode="white">
          <a:xfrm>
            <a:off x="7608168" y="3645024"/>
            <a:ext cx="527224" cy="49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74866DE-20A4-F52C-F4A0-8FC799285C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5504654"/>
            <a:ext cx="8280000" cy="137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5063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FA0B89-0E73-7728-2B04-CCB7B23564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307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D2876D-4F6C-808F-3CCE-50D2DEA5FD53}"/>
              </a:ext>
            </a:extLst>
          </p:cNvPr>
          <p:cNvSpPr/>
          <p:nvPr/>
        </p:nvSpPr>
        <p:spPr bwMode="white">
          <a:xfrm>
            <a:off x="4682720" y="2120477"/>
            <a:ext cx="533198" cy="171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30E5E9-934D-D671-B984-2A51CB5A0889}"/>
              </a:ext>
            </a:extLst>
          </p:cNvPr>
          <p:cNvSpPr/>
          <p:nvPr/>
        </p:nvSpPr>
        <p:spPr bwMode="white">
          <a:xfrm>
            <a:off x="4530377" y="2444666"/>
            <a:ext cx="875969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B58936-5EA3-BFB6-DA83-23F2FDFA098B}"/>
              </a:ext>
            </a:extLst>
          </p:cNvPr>
          <p:cNvSpPr/>
          <p:nvPr/>
        </p:nvSpPr>
        <p:spPr bwMode="white">
          <a:xfrm>
            <a:off x="5168312" y="2778390"/>
            <a:ext cx="1104483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31AA54-9D19-B112-5C41-D0A8C3FE0D16}"/>
              </a:ext>
            </a:extLst>
          </p:cNvPr>
          <p:cNvSpPr/>
          <p:nvPr/>
        </p:nvSpPr>
        <p:spPr bwMode="white">
          <a:xfrm>
            <a:off x="9605289" y="2787925"/>
            <a:ext cx="695062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47FD167-D708-72D5-8DF3-52A6E0718734}"/>
              </a:ext>
            </a:extLst>
          </p:cNvPr>
          <p:cNvSpPr/>
          <p:nvPr/>
        </p:nvSpPr>
        <p:spPr bwMode="white">
          <a:xfrm>
            <a:off x="6025239" y="3131185"/>
            <a:ext cx="1104482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C0D109-A91E-4BC6-4F48-48397DCCFBBC}"/>
              </a:ext>
            </a:extLst>
          </p:cNvPr>
          <p:cNvSpPr/>
          <p:nvPr/>
        </p:nvSpPr>
        <p:spPr bwMode="white">
          <a:xfrm>
            <a:off x="6110931" y="4084682"/>
            <a:ext cx="1532947" cy="219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D5CB0E8-1ABB-E7F4-84DF-1FAA88EDDD4D}"/>
              </a:ext>
            </a:extLst>
          </p:cNvPr>
          <p:cNvSpPr/>
          <p:nvPr/>
        </p:nvSpPr>
        <p:spPr bwMode="white">
          <a:xfrm>
            <a:off x="6482267" y="4666316"/>
            <a:ext cx="1047355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07388D-C717-CB58-DB84-A30E31507622}"/>
              </a:ext>
            </a:extLst>
          </p:cNvPr>
          <p:cNvSpPr/>
          <p:nvPr/>
        </p:nvSpPr>
        <p:spPr bwMode="white">
          <a:xfrm>
            <a:off x="5453954" y="5009575"/>
            <a:ext cx="1323476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5534F22-F944-8295-FC37-844A2F9AEFF0}"/>
              </a:ext>
            </a:extLst>
          </p:cNvPr>
          <p:cNvSpPr/>
          <p:nvPr/>
        </p:nvSpPr>
        <p:spPr bwMode="white">
          <a:xfrm>
            <a:off x="5939546" y="5343300"/>
            <a:ext cx="1114005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484BE0F-2C56-C5F8-8BEB-BAD2B833B5F1}"/>
              </a:ext>
            </a:extLst>
          </p:cNvPr>
          <p:cNvSpPr/>
          <p:nvPr/>
        </p:nvSpPr>
        <p:spPr bwMode="white">
          <a:xfrm>
            <a:off x="7167808" y="5677024"/>
            <a:ext cx="771235" cy="209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2FAD86C-1F62-9A59-CB6D-18F6423E87BA}"/>
              </a:ext>
            </a:extLst>
          </p:cNvPr>
          <p:cNvSpPr/>
          <p:nvPr/>
        </p:nvSpPr>
        <p:spPr bwMode="white">
          <a:xfrm>
            <a:off x="8062821" y="5715164"/>
            <a:ext cx="161863" cy="143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799C0D7-EF96-1965-14E1-9C29A8B47F6F}"/>
              </a:ext>
            </a:extLst>
          </p:cNvPr>
          <p:cNvSpPr/>
          <p:nvPr/>
        </p:nvSpPr>
        <p:spPr bwMode="white">
          <a:xfrm>
            <a:off x="10262267" y="6039353"/>
            <a:ext cx="1114004" cy="200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D986542-6B7C-2795-005E-F145541DF5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6489" y="3933056"/>
            <a:ext cx="402229" cy="27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01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2CD7D8-58AA-CA41-7444-14CA2664DB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321441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3AA9F1-92B3-A385-8C66-CFB129AF3333}"/>
              </a:ext>
            </a:extLst>
          </p:cNvPr>
          <p:cNvSpPr/>
          <p:nvPr/>
        </p:nvSpPr>
        <p:spPr bwMode="white">
          <a:xfrm>
            <a:off x="6925323" y="2689924"/>
            <a:ext cx="239744" cy="2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1736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F1DD2E-863D-3A09-D5ED-4E0B097DB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40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795F89-046A-42D8-19BF-CE6F5571846C}"/>
              </a:ext>
            </a:extLst>
          </p:cNvPr>
          <p:cNvSpPr/>
          <p:nvPr/>
        </p:nvSpPr>
        <p:spPr bwMode="white">
          <a:xfrm>
            <a:off x="10509823" y="2167253"/>
            <a:ext cx="342770" cy="400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307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0EB207-21C3-6AEC-7151-427B651FE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84482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D75A9E-939B-B38E-A9F2-970308225359}"/>
              </a:ext>
            </a:extLst>
          </p:cNvPr>
          <p:cNvSpPr/>
          <p:nvPr/>
        </p:nvSpPr>
        <p:spPr bwMode="white">
          <a:xfrm>
            <a:off x="9146772" y="2803582"/>
            <a:ext cx="330640" cy="339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9331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5D890-9017-0806-86DB-DD172A3B3D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961159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939923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696E8F-39B3-3B2B-4556-739B8458E6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840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6EE2EBC-3F6B-0B57-4E31-03FC7845B6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916832"/>
            <a:ext cx="11340000" cy="259024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9CF662-472D-321E-7286-D7F21E379134}"/>
              </a:ext>
            </a:extLst>
          </p:cNvPr>
          <p:cNvSpPr/>
          <p:nvPr/>
        </p:nvSpPr>
        <p:spPr bwMode="white">
          <a:xfrm>
            <a:off x="983432" y="3645024"/>
            <a:ext cx="756084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213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73B2B7-EC40-2F42-003E-147DB55C2E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51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4696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D2BB0F-6ACC-E22D-E52F-AFE8BCB0E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19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56302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359647-3B42-ED03-F547-F30735AD50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629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F30908-A2C5-D262-0378-E2E54BAC92C4}"/>
              </a:ext>
            </a:extLst>
          </p:cNvPr>
          <p:cNvSpPr/>
          <p:nvPr/>
        </p:nvSpPr>
        <p:spPr bwMode="white">
          <a:xfrm>
            <a:off x="1159797" y="3648117"/>
            <a:ext cx="9688731" cy="552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BAA9D3-BC59-A35D-FE57-356155F596AA}"/>
              </a:ext>
            </a:extLst>
          </p:cNvPr>
          <p:cNvSpPr/>
          <p:nvPr/>
        </p:nvSpPr>
        <p:spPr bwMode="white">
          <a:xfrm>
            <a:off x="1159797" y="4437112"/>
            <a:ext cx="968873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4A3173-118E-DC97-91C4-96981B905714}"/>
              </a:ext>
            </a:extLst>
          </p:cNvPr>
          <p:cNvSpPr/>
          <p:nvPr/>
        </p:nvSpPr>
        <p:spPr bwMode="white">
          <a:xfrm>
            <a:off x="1159798" y="5307231"/>
            <a:ext cx="9688731" cy="45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624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F5084-D960-407E-258F-54525778D2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0327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B9B2C-4AA2-0E28-812C-B85962484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02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CAD0F5-EEEE-A521-7832-060004AD71B7}"/>
              </a:ext>
            </a:extLst>
          </p:cNvPr>
          <p:cNvSpPr/>
          <p:nvPr/>
        </p:nvSpPr>
        <p:spPr bwMode="white">
          <a:xfrm>
            <a:off x="1159798" y="3639411"/>
            <a:ext cx="9516151" cy="551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AD336A-24DF-B75B-0200-785A2E3ECE20}"/>
              </a:ext>
            </a:extLst>
          </p:cNvPr>
          <p:cNvSpPr/>
          <p:nvPr/>
        </p:nvSpPr>
        <p:spPr bwMode="white">
          <a:xfrm>
            <a:off x="1188361" y="4437112"/>
            <a:ext cx="951615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A3F2D42-37ED-AE09-341F-069276663ADB}"/>
              </a:ext>
            </a:extLst>
          </p:cNvPr>
          <p:cNvSpPr/>
          <p:nvPr/>
        </p:nvSpPr>
        <p:spPr bwMode="white">
          <a:xfrm>
            <a:off x="1188362" y="5284231"/>
            <a:ext cx="9516151" cy="478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913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7AF8A9-4CBD-84FB-310F-7E9E75D6D0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241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3F57978-B46F-6EAE-FD08-8EEE241C35E1}"/>
              </a:ext>
            </a:extLst>
          </p:cNvPr>
          <p:cNvSpPr/>
          <p:nvPr/>
        </p:nvSpPr>
        <p:spPr bwMode="white">
          <a:xfrm>
            <a:off x="8272292" y="957147"/>
            <a:ext cx="1075919" cy="21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0FA992-E3E7-7498-86F0-862ACE87B574}"/>
              </a:ext>
            </a:extLst>
          </p:cNvPr>
          <p:cNvSpPr/>
          <p:nvPr/>
        </p:nvSpPr>
        <p:spPr bwMode="white">
          <a:xfrm>
            <a:off x="6149017" y="1541317"/>
            <a:ext cx="457027" cy="18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179DF2-7D62-D158-1A1A-8978CE299B7C}"/>
              </a:ext>
            </a:extLst>
          </p:cNvPr>
          <p:cNvSpPr/>
          <p:nvPr/>
        </p:nvSpPr>
        <p:spPr bwMode="white">
          <a:xfrm>
            <a:off x="4216171" y="1909600"/>
            <a:ext cx="504634" cy="17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455732-2D1D-B01D-D5D3-5CD74F616BCB}"/>
              </a:ext>
            </a:extLst>
          </p:cNvPr>
          <p:cNvSpPr/>
          <p:nvPr/>
        </p:nvSpPr>
        <p:spPr bwMode="white">
          <a:xfrm>
            <a:off x="9367254" y="1890551"/>
            <a:ext cx="428463" cy="2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238594-1E40-1568-45DD-6FD35F274073}"/>
              </a:ext>
            </a:extLst>
          </p:cNvPr>
          <p:cNvSpPr/>
          <p:nvPr/>
        </p:nvSpPr>
        <p:spPr bwMode="white">
          <a:xfrm>
            <a:off x="4197128" y="2490597"/>
            <a:ext cx="1123526" cy="21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D67E36-0196-9A55-193F-4864B304B711}"/>
              </a:ext>
            </a:extLst>
          </p:cNvPr>
          <p:cNvSpPr/>
          <p:nvPr/>
        </p:nvSpPr>
        <p:spPr bwMode="white">
          <a:xfrm>
            <a:off x="4368513" y="3138265"/>
            <a:ext cx="523677" cy="171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9D99B6-E021-95FC-0C63-D4FA3BA6AD0A}"/>
              </a:ext>
            </a:extLst>
          </p:cNvPr>
          <p:cNvSpPr/>
          <p:nvPr/>
        </p:nvSpPr>
        <p:spPr bwMode="white">
          <a:xfrm>
            <a:off x="8881662" y="3109692"/>
            <a:ext cx="895012" cy="2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23F86B-6A17-EF23-D8A3-1FB525303D1C}"/>
              </a:ext>
            </a:extLst>
          </p:cNvPr>
          <p:cNvSpPr/>
          <p:nvPr/>
        </p:nvSpPr>
        <p:spPr bwMode="white">
          <a:xfrm>
            <a:off x="4416120" y="3738311"/>
            <a:ext cx="914055" cy="20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6B42F8-FE9D-79AC-913F-4E868B05B37B}"/>
              </a:ext>
            </a:extLst>
          </p:cNvPr>
          <p:cNvSpPr/>
          <p:nvPr/>
        </p:nvSpPr>
        <p:spPr bwMode="white">
          <a:xfrm>
            <a:off x="6739345" y="4081194"/>
            <a:ext cx="895012" cy="20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A766E75-D60C-1B2C-FBEE-A54FB6D6F73F}"/>
              </a:ext>
            </a:extLst>
          </p:cNvPr>
          <p:cNvSpPr/>
          <p:nvPr/>
        </p:nvSpPr>
        <p:spPr bwMode="white">
          <a:xfrm>
            <a:off x="4892191" y="4909829"/>
            <a:ext cx="1961410" cy="219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8A919D3C-C269-F675-E0AE-DCEBC0271F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492" y="764704"/>
            <a:ext cx="402229" cy="2724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373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99E638-22C1-ABF3-D495-2E6B156D54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9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33636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28355-FDB3-6FC8-F642-7910D6B871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228011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DA3DED-3D19-0D60-EB44-FC6C7D921D03}"/>
              </a:ext>
            </a:extLst>
          </p:cNvPr>
          <p:cNvSpPr/>
          <p:nvPr/>
        </p:nvSpPr>
        <p:spPr bwMode="white">
          <a:xfrm>
            <a:off x="321914" y="1772816"/>
            <a:ext cx="951850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0EEC829-6512-B05A-CBEA-0953E5901218}"/>
              </a:ext>
            </a:extLst>
          </p:cNvPr>
          <p:cNvSpPr/>
          <p:nvPr/>
        </p:nvSpPr>
        <p:spPr bwMode="white">
          <a:xfrm>
            <a:off x="321913" y="2534660"/>
            <a:ext cx="9518502" cy="646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526E2F4-F79E-0021-74FB-521A92A718B2}"/>
              </a:ext>
            </a:extLst>
          </p:cNvPr>
          <p:cNvSpPr/>
          <p:nvPr/>
        </p:nvSpPr>
        <p:spPr bwMode="white">
          <a:xfrm>
            <a:off x="321914" y="3326933"/>
            <a:ext cx="9518502" cy="674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6959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3DD824-E119-8C03-8AA8-0298623D7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46368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32BA410-9388-2429-2502-A418738E9F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36712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177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2A5862-478B-D056-F0F7-22D5C51FB8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8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6548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925CA-0EE8-F8D3-6C6B-D8B2398468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088" y="900000"/>
            <a:ext cx="1025382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036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9F91B1-DCE1-3693-268B-8EB9832E9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68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2185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60C976-E8F1-86DB-5A86-FC1949F2C3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89392"/>
            <a:ext cx="8166804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59B44E-8197-811D-19A9-F866FFEC1F23}"/>
              </a:ext>
            </a:extLst>
          </p:cNvPr>
          <p:cNvSpPr/>
          <p:nvPr/>
        </p:nvSpPr>
        <p:spPr bwMode="white">
          <a:xfrm>
            <a:off x="7703952" y="3656213"/>
            <a:ext cx="246855" cy="28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38B8410-BD80-7333-4182-A6FB568D87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2696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51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F966F-3D6B-E268-0843-64670AD4D9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1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79097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5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2024-10-11T09:02:43Z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