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5" r:id="rId3"/>
    <p:sldId id="356" r:id="rId4"/>
    <p:sldId id="353" r:id="rId5"/>
    <p:sldId id="352" r:id="rId6"/>
    <p:sldId id="350" r:id="rId7"/>
    <p:sldId id="348" r:id="rId8"/>
    <p:sldId id="347" r:id="rId9"/>
    <p:sldId id="346" r:id="rId10"/>
    <p:sldId id="345" r:id="rId11"/>
    <p:sldId id="344" r:id="rId12"/>
    <p:sldId id="343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29" autoAdjust="0"/>
    <p:restoredTop sz="94660"/>
  </p:normalViewPr>
  <p:slideViewPr>
    <p:cSldViewPr showGuides="1">
      <p:cViewPr>
        <p:scale>
          <a:sx n="75" d="100"/>
          <a:sy n="75" d="100"/>
        </p:scale>
        <p:origin x="82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FD4086B-CDCE-C32D-5CA8-57575726E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841" y="3032104"/>
            <a:ext cx="10084318" cy="793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F0EA7-D687-8064-8156-091987B681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8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52872-01E4-1E47-3E0A-5659B9FC28B3}"/>
              </a:ext>
            </a:extLst>
          </p:cNvPr>
          <p:cNvSpPr/>
          <p:nvPr/>
        </p:nvSpPr>
        <p:spPr bwMode="white">
          <a:xfrm>
            <a:off x="10500302" y="5373711"/>
            <a:ext cx="342769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30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11FC8-E9D3-910A-BE27-A85A2B1542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72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7926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7115C-B07C-B7F5-B329-FF5B341E43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1"/>
            <a:ext cx="10440000" cy="55563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3E1DC7-0D50-19A0-EC8E-E65F9E5FF880}"/>
              </a:ext>
            </a:extLst>
          </p:cNvPr>
          <p:cNvSpPr/>
          <p:nvPr/>
        </p:nvSpPr>
        <p:spPr bwMode="white">
          <a:xfrm>
            <a:off x="9480376" y="2636912"/>
            <a:ext cx="64807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A9D6CF-E0C3-EE1A-C245-0CA093C671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588" y="6221964"/>
            <a:ext cx="10440000" cy="735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412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90693-0FA8-3912-EBAA-CC55A226D4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839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E6B170-A43A-198D-C3C9-B67EB5620441}"/>
              </a:ext>
            </a:extLst>
          </p:cNvPr>
          <p:cNvSpPr/>
          <p:nvPr/>
        </p:nvSpPr>
        <p:spPr bwMode="white">
          <a:xfrm>
            <a:off x="7465774" y="3314262"/>
            <a:ext cx="301660" cy="27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2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07204-34F8-878E-845C-0BF761605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9967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C4D07C-3E7E-8021-259E-815DC2784C6F}"/>
              </a:ext>
            </a:extLst>
          </p:cNvPr>
          <p:cNvSpPr/>
          <p:nvPr/>
        </p:nvSpPr>
        <p:spPr bwMode="white">
          <a:xfrm>
            <a:off x="9971800" y="6051505"/>
            <a:ext cx="408048" cy="37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9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DD50D-A93E-FEE5-15A4-D4390B30E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014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AEFCB8-5C21-9D85-99FE-D1FFFAC937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4788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4FB52-64A1-3C6A-0194-46CBDC8AC1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796A9-4FEF-A51B-1D3F-B7F7DE04A305}"/>
              </a:ext>
            </a:extLst>
          </p:cNvPr>
          <p:cNvSpPr/>
          <p:nvPr/>
        </p:nvSpPr>
        <p:spPr bwMode="white">
          <a:xfrm>
            <a:off x="9881410" y="1166977"/>
            <a:ext cx="437984" cy="390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10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C9C91-567C-B669-DE43-CB62F6F9A4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7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8870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1B9E2-B00D-BFE8-11B0-AE0959436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2086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72DDF6-A704-854A-FFB7-34BCC269AFFA}"/>
              </a:ext>
            </a:extLst>
          </p:cNvPr>
          <p:cNvSpPr/>
          <p:nvPr/>
        </p:nvSpPr>
        <p:spPr bwMode="white">
          <a:xfrm>
            <a:off x="8369997" y="2722757"/>
            <a:ext cx="319760" cy="32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809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5CC14D-1B74-376E-4AA8-71FA2E6AB6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436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3161EF-B83D-1F05-12FE-C558F4EA3B7D}"/>
              </a:ext>
            </a:extLst>
          </p:cNvPr>
          <p:cNvSpPr/>
          <p:nvPr/>
        </p:nvSpPr>
        <p:spPr bwMode="white">
          <a:xfrm>
            <a:off x="5482518" y="2005024"/>
            <a:ext cx="1342518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F74F97-D36B-F7B1-625E-35D075B5D471}"/>
              </a:ext>
            </a:extLst>
          </p:cNvPr>
          <p:cNvSpPr/>
          <p:nvPr/>
        </p:nvSpPr>
        <p:spPr bwMode="white">
          <a:xfrm>
            <a:off x="3130730" y="2386067"/>
            <a:ext cx="533198" cy="1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06CD78-E227-7720-FD15-1A937CB352F8}"/>
              </a:ext>
            </a:extLst>
          </p:cNvPr>
          <p:cNvSpPr/>
          <p:nvPr/>
        </p:nvSpPr>
        <p:spPr bwMode="white">
          <a:xfrm>
            <a:off x="7662921" y="2367015"/>
            <a:ext cx="476070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093010-479A-1DE6-5788-615D0D2E57F1}"/>
              </a:ext>
            </a:extLst>
          </p:cNvPr>
          <p:cNvSpPr/>
          <p:nvPr/>
        </p:nvSpPr>
        <p:spPr bwMode="white">
          <a:xfrm>
            <a:off x="4187607" y="2709954"/>
            <a:ext cx="904534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E0C1E9-8DEE-3F7C-AAD7-4A752469627D}"/>
              </a:ext>
            </a:extLst>
          </p:cNvPr>
          <p:cNvSpPr/>
          <p:nvPr/>
        </p:nvSpPr>
        <p:spPr bwMode="white">
          <a:xfrm>
            <a:off x="7196372" y="2709954"/>
            <a:ext cx="466549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9E0E342-88CF-6544-0745-1049FBA7FCD9}"/>
              </a:ext>
            </a:extLst>
          </p:cNvPr>
          <p:cNvSpPr/>
          <p:nvPr/>
        </p:nvSpPr>
        <p:spPr bwMode="white">
          <a:xfrm>
            <a:off x="6320403" y="3071944"/>
            <a:ext cx="1094962" cy="20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39B627-F5E9-F633-80B7-202BFD062FC3}"/>
              </a:ext>
            </a:extLst>
          </p:cNvPr>
          <p:cNvSpPr/>
          <p:nvPr/>
        </p:nvSpPr>
        <p:spPr bwMode="white">
          <a:xfrm>
            <a:off x="3968614" y="3424409"/>
            <a:ext cx="1114005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30402B3-AA95-EAFD-0F80-8393EB22791A}"/>
              </a:ext>
            </a:extLst>
          </p:cNvPr>
          <p:cNvSpPr/>
          <p:nvPr/>
        </p:nvSpPr>
        <p:spPr bwMode="white">
          <a:xfrm>
            <a:off x="8034256" y="3424409"/>
            <a:ext cx="1980453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F8DEF4-B641-C6AB-183A-830114285341}"/>
              </a:ext>
            </a:extLst>
          </p:cNvPr>
          <p:cNvSpPr/>
          <p:nvPr/>
        </p:nvSpPr>
        <p:spPr bwMode="white">
          <a:xfrm>
            <a:off x="5520604" y="3700665"/>
            <a:ext cx="428463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AA48B1-1E52-7672-FFD6-3DBFDEB6C435}"/>
              </a:ext>
            </a:extLst>
          </p:cNvPr>
          <p:cNvSpPr/>
          <p:nvPr/>
        </p:nvSpPr>
        <p:spPr bwMode="white">
          <a:xfrm>
            <a:off x="8567455" y="3967395"/>
            <a:ext cx="685541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F1D279-31EE-0C3C-EE63-D7EF7F338A62}"/>
              </a:ext>
            </a:extLst>
          </p:cNvPr>
          <p:cNvSpPr/>
          <p:nvPr/>
        </p:nvSpPr>
        <p:spPr bwMode="white">
          <a:xfrm>
            <a:off x="4149521" y="4672325"/>
            <a:ext cx="1123526" cy="2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F0A902F-641D-B84F-5281-9EE377AA0C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4776" y="3897372"/>
            <a:ext cx="407408" cy="249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345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3179A4-AB19-75BE-DE9B-667BFAEA5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7098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6E0E0-C879-ACE6-AA15-DBAE17F323FC}"/>
              </a:ext>
            </a:extLst>
          </p:cNvPr>
          <p:cNvSpPr/>
          <p:nvPr/>
        </p:nvSpPr>
        <p:spPr bwMode="white">
          <a:xfrm>
            <a:off x="7645970" y="3288378"/>
            <a:ext cx="260702" cy="29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840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E9E496-A7C8-A228-6D0E-71DEF9296E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24524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C90610-962E-6669-FCC0-5BC39B374D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4192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84839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410AB0-2756-27E2-8F78-3215BB317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5BA0B-DF72-06F9-5216-89789648490D}"/>
              </a:ext>
            </a:extLst>
          </p:cNvPr>
          <p:cNvSpPr/>
          <p:nvPr/>
        </p:nvSpPr>
        <p:spPr bwMode="white">
          <a:xfrm>
            <a:off x="1159798" y="4214481"/>
            <a:ext cx="7672506" cy="582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306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CAF46-4DD0-E77C-F9FC-B01CE5F1C9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87419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4176FAE-5755-76BE-7B09-1E77391B2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776"/>
          <a:stretch/>
        </p:blipFill>
        <p:spPr>
          <a:xfrm>
            <a:off x="348971" y="2924944"/>
            <a:ext cx="11340000" cy="201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42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C72F3-E4EA-C886-18CE-E88687008F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6"/>
          <a:stretch/>
        </p:blipFill>
        <p:spPr>
          <a:xfrm>
            <a:off x="426000" y="764704"/>
            <a:ext cx="11340000" cy="518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5119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793A9-B2CE-B130-83EB-EE0C078CF5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2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73F28B-45A7-D1E4-B8F5-8C072329CA49}"/>
              </a:ext>
            </a:extLst>
          </p:cNvPr>
          <p:cNvSpPr/>
          <p:nvPr/>
        </p:nvSpPr>
        <p:spPr bwMode="white">
          <a:xfrm>
            <a:off x="1159798" y="4077072"/>
            <a:ext cx="932869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DB66A5E-E2C0-B2FF-AC07-7732082E546B}"/>
              </a:ext>
            </a:extLst>
          </p:cNvPr>
          <p:cNvSpPr/>
          <p:nvPr/>
        </p:nvSpPr>
        <p:spPr bwMode="white">
          <a:xfrm>
            <a:off x="1159798" y="5071432"/>
            <a:ext cx="9328690" cy="53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4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DBE4E-E45B-80DF-4E4A-3DD4AF100C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5251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8673C-3444-F652-1ADC-DF3D683549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7883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91837F-B58C-D7E1-61D8-3036D1E178A7}"/>
              </a:ext>
            </a:extLst>
          </p:cNvPr>
          <p:cNvSpPr/>
          <p:nvPr/>
        </p:nvSpPr>
        <p:spPr bwMode="white">
          <a:xfrm>
            <a:off x="1161980" y="6093296"/>
            <a:ext cx="80303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3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87A4C-FE6F-5C05-491E-64E119580A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79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2EFE5-DDF2-830E-A664-9682A2CB7D74}"/>
              </a:ext>
            </a:extLst>
          </p:cNvPr>
          <p:cNvSpPr/>
          <p:nvPr/>
        </p:nvSpPr>
        <p:spPr bwMode="white">
          <a:xfrm>
            <a:off x="1150277" y="4077072"/>
            <a:ext cx="96262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2AFE03-AF35-928B-2969-D9171F37E056}"/>
              </a:ext>
            </a:extLst>
          </p:cNvPr>
          <p:cNvSpPr/>
          <p:nvPr/>
        </p:nvSpPr>
        <p:spPr bwMode="white">
          <a:xfrm>
            <a:off x="1150276" y="5029903"/>
            <a:ext cx="962624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A12509-893E-8DE3-50CA-E5F57A2C8154}"/>
              </a:ext>
            </a:extLst>
          </p:cNvPr>
          <p:cNvSpPr/>
          <p:nvPr/>
        </p:nvSpPr>
        <p:spPr bwMode="white">
          <a:xfrm>
            <a:off x="1150277" y="6004999"/>
            <a:ext cx="9626243" cy="57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6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0CB5F-D973-C272-AD2D-5F6B6178D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75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0F6B4-5D66-8752-E59E-B297BC9B2B22}"/>
              </a:ext>
            </a:extLst>
          </p:cNvPr>
          <p:cNvSpPr/>
          <p:nvPr/>
        </p:nvSpPr>
        <p:spPr bwMode="white">
          <a:xfrm>
            <a:off x="8462720" y="976276"/>
            <a:ext cx="1123526" cy="2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1C744-3BB6-74F5-ADAE-D15D2944218B}"/>
              </a:ext>
            </a:extLst>
          </p:cNvPr>
          <p:cNvSpPr/>
          <p:nvPr/>
        </p:nvSpPr>
        <p:spPr bwMode="white">
          <a:xfrm>
            <a:off x="4939798" y="1309988"/>
            <a:ext cx="895012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07818D-EE9D-0619-19F9-FEA482BF444D}"/>
              </a:ext>
            </a:extLst>
          </p:cNvPr>
          <p:cNvSpPr/>
          <p:nvPr/>
        </p:nvSpPr>
        <p:spPr bwMode="white">
          <a:xfrm>
            <a:off x="7615314" y="1309988"/>
            <a:ext cx="647455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E78E0F-F924-1F84-FAFC-16774B27FF09}"/>
              </a:ext>
            </a:extLst>
          </p:cNvPr>
          <p:cNvSpPr/>
          <p:nvPr/>
        </p:nvSpPr>
        <p:spPr bwMode="white">
          <a:xfrm>
            <a:off x="5358740" y="1659604"/>
            <a:ext cx="895012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790FBE-2E7A-8BC3-9AEA-9FBCB27B01C7}"/>
              </a:ext>
            </a:extLst>
          </p:cNvPr>
          <p:cNvSpPr/>
          <p:nvPr/>
        </p:nvSpPr>
        <p:spPr bwMode="white">
          <a:xfrm>
            <a:off x="5320654" y="2025084"/>
            <a:ext cx="866448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466630-76CE-CA7D-7622-2ADCE5D52066}"/>
              </a:ext>
            </a:extLst>
          </p:cNvPr>
          <p:cNvSpPr/>
          <p:nvPr/>
        </p:nvSpPr>
        <p:spPr bwMode="white">
          <a:xfrm>
            <a:off x="4292342" y="2368330"/>
            <a:ext cx="866448" cy="2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1AACAB-07D3-E261-0F43-8834E47D4777}"/>
              </a:ext>
            </a:extLst>
          </p:cNvPr>
          <p:cNvSpPr/>
          <p:nvPr/>
        </p:nvSpPr>
        <p:spPr bwMode="white">
          <a:xfrm>
            <a:off x="4130478" y="2759249"/>
            <a:ext cx="533198" cy="1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3BA97FA-A8FD-DAD7-3515-7BCB4EA869D2}"/>
              </a:ext>
            </a:extLst>
          </p:cNvPr>
          <p:cNvSpPr/>
          <p:nvPr/>
        </p:nvSpPr>
        <p:spPr bwMode="white">
          <a:xfrm>
            <a:off x="5987153" y="3121565"/>
            <a:ext cx="476070" cy="200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156F667-56C0-0AFD-B408-9A2BC412486C}"/>
              </a:ext>
            </a:extLst>
          </p:cNvPr>
          <p:cNvSpPr/>
          <p:nvPr/>
        </p:nvSpPr>
        <p:spPr bwMode="white">
          <a:xfrm>
            <a:off x="5234962" y="3722245"/>
            <a:ext cx="837884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EC9175-93EB-424B-8827-7868020B62E1}"/>
              </a:ext>
            </a:extLst>
          </p:cNvPr>
          <p:cNvSpPr/>
          <p:nvPr/>
        </p:nvSpPr>
        <p:spPr bwMode="white">
          <a:xfrm>
            <a:off x="9072090" y="3722245"/>
            <a:ext cx="885491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A471CF9-CC4C-CA13-585B-2DE5CC54DA7B}"/>
              </a:ext>
            </a:extLst>
          </p:cNvPr>
          <p:cNvSpPr/>
          <p:nvPr/>
        </p:nvSpPr>
        <p:spPr bwMode="white">
          <a:xfrm>
            <a:off x="7263022" y="4075026"/>
            <a:ext cx="875969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F41DDEF-ED8B-CAD2-B92C-3DACE1FBA64A}"/>
              </a:ext>
            </a:extLst>
          </p:cNvPr>
          <p:cNvSpPr/>
          <p:nvPr/>
        </p:nvSpPr>
        <p:spPr bwMode="white">
          <a:xfrm>
            <a:off x="4873148" y="4351530"/>
            <a:ext cx="885491" cy="2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C923912-FC9E-D145-D445-713C357F2CB6}"/>
              </a:ext>
            </a:extLst>
          </p:cNvPr>
          <p:cNvSpPr/>
          <p:nvPr/>
        </p:nvSpPr>
        <p:spPr bwMode="white">
          <a:xfrm>
            <a:off x="8357984" y="4704311"/>
            <a:ext cx="666498" cy="190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76B2439-4D50-48B4-C40C-485BBFFDC27A}"/>
              </a:ext>
            </a:extLst>
          </p:cNvPr>
          <p:cNvSpPr/>
          <p:nvPr/>
        </p:nvSpPr>
        <p:spPr bwMode="white">
          <a:xfrm>
            <a:off x="6453702" y="5324061"/>
            <a:ext cx="914054" cy="209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9510E01-4C99-ACDA-BBA2-48B52822CF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68" y="727039"/>
            <a:ext cx="407408" cy="249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16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25BB6-A63A-4546-9F68-6D5D940DE4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986" y="1340952"/>
            <a:ext cx="9992027" cy="55194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B3DF300-61E1-CE94-38F5-BFF03AE7CE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0320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B33FC7-4C3D-6D52-75FD-DDD12AADE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88"/>
          <a:stretch/>
        </p:blipFill>
        <p:spPr>
          <a:xfrm>
            <a:off x="1703512" y="764704"/>
            <a:ext cx="7032144" cy="22423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523EF0-D36A-730C-7BBC-40B106779F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07045"/>
            <a:ext cx="11340000" cy="350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5055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9EDE3-3901-7F40-04D8-6281439577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5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345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2E61F-69E8-68A4-8612-7A876EAD69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0040"/>
            <a:ext cx="11340000" cy="54106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BB37A5-4839-DEA1-9C84-5D9D3FB55BF9}"/>
              </a:ext>
            </a:extLst>
          </p:cNvPr>
          <p:cNvSpPr/>
          <p:nvPr/>
        </p:nvSpPr>
        <p:spPr bwMode="white">
          <a:xfrm>
            <a:off x="10490780" y="5975285"/>
            <a:ext cx="380856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C81EFF0-D7BB-3ED9-1469-F129433561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64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71E03-6855-4408-EA5D-CEEF04566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437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4E4A4-94A5-5827-E83E-4A2BA9B88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0927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5CBAD1-F9EC-12F6-A925-0EB9046EB38C}"/>
              </a:ext>
            </a:extLst>
          </p:cNvPr>
          <p:cNvSpPr/>
          <p:nvPr/>
        </p:nvSpPr>
        <p:spPr bwMode="white">
          <a:xfrm>
            <a:off x="8467863" y="2856000"/>
            <a:ext cx="290111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005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2024-10-11T10:14:43Z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