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4" r:id="rId2"/>
    <p:sldId id="355" r:id="rId3"/>
    <p:sldId id="352" r:id="rId4"/>
    <p:sldId id="351" r:id="rId5"/>
    <p:sldId id="348" r:id="rId6"/>
    <p:sldId id="347" r:id="rId7"/>
    <p:sldId id="346" r:id="rId8"/>
    <p:sldId id="345" r:id="rId9"/>
    <p:sldId id="343" r:id="rId10"/>
    <p:sldId id="342" r:id="rId11"/>
    <p:sldId id="341" r:id="rId12"/>
    <p:sldId id="340" r:id="rId13"/>
    <p:sldId id="339" r:id="rId14"/>
    <p:sldId id="338" r:id="rId15"/>
    <p:sldId id="337" r:id="rId16"/>
    <p:sldId id="336" r:id="rId17"/>
    <p:sldId id="335" r:id="rId18"/>
    <p:sldId id="333" r:id="rId19"/>
    <p:sldId id="332" r:id="rId20"/>
    <p:sldId id="331" r:id="rId21"/>
    <p:sldId id="330" r:id="rId22"/>
    <p:sldId id="329" r:id="rId23"/>
    <p:sldId id="326" r:id="rId24"/>
    <p:sldId id="325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651" autoAdjust="0"/>
    <p:restoredTop sz="94660"/>
  </p:normalViewPr>
  <p:slideViewPr>
    <p:cSldViewPr showGuides="1">
      <p:cViewPr varScale="1">
        <p:scale>
          <a:sx n="84" d="100"/>
          <a:sy n="84" d="100"/>
        </p:scale>
        <p:origin x="76" y="4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BA4404-A67D-E23A-CCF0-CCCCFA5FEA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53"/>
          <a:stretch/>
        </p:blipFill>
        <p:spPr>
          <a:xfrm>
            <a:off x="3264004" y="2977115"/>
            <a:ext cx="5663992" cy="59590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F57515-2CAD-D3A2-D8F6-2A096553895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143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B89776-76E5-96BE-F2D8-CF3BE5520863}"/>
              </a:ext>
            </a:extLst>
          </p:cNvPr>
          <p:cNvSpPr/>
          <p:nvPr/>
        </p:nvSpPr>
        <p:spPr bwMode="white">
          <a:xfrm>
            <a:off x="11052544" y="1471433"/>
            <a:ext cx="238035" cy="219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823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82D9F1-60EA-E921-3114-BBBA015EE8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20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2902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F15BF4-9995-D907-8EC2-9836019110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3050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7BF6B1-7064-CDA1-D51A-6570F6B273FA}"/>
              </a:ext>
            </a:extLst>
          </p:cNvPr>
          <p:cNvSpPr/>
          <p:nvPr/>
        </p:nvSpPr>
        <p:spPr bwMode="white">
          <a:xfrm>
            <a:off x="5415869" y="966680"/>
            <a:ext cx="923576" cy="27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6872FE-93F4-6F19-2F69-9A2009FA3882}"/>
              </a:ext>
            </a:extLst>
          </p:cNvPr>
          <p:cNvSpPr/>
          <p:nvPr/>
        </p:nvSpPr>
        <p:spPr bwMode="white">
          <a:xfrm>
            <a:off x="9176826" y="985731"/>
            <a:ext cx="333249" cy="2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AA0C07-9E8F-E075-CB9A-0A1224D5C3E6}"/>
              </a:ext>
            </a:extLst>
          </p:cNvPr>
          <p:cNvSpPr/>
          <p:nvPr/>
        </p:nvSpPr>
        <p:spPr bwMode="white">
          <a:xfrm>
            <a:off x="4349471" y="1442966"/>
            <a:ext cx="257078" cy="20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201A4F-67F4-8268-C53F-61BBFB4784C6}"/>
              </a:ext>
            </a:extLst>
          </p:cNvPr>
          <p:cNvSpPr/>
          <p:nvPr/>
        </p:nvSpPr>
        <p:spPr bwMode="white">
          <a:xfrm>
            <a:off x="7120201" y="1414388"/>
            <a:ext cx="1142569" cy="28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78550AF-6D6A-62A0-F9F6-72387C3EFC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57" t="51206" r="13223"/>
          <a:stretch/>
        </p:blipFill>
        <p:spPr>
          <a:xfrm>
            <a:off x="2063552" y="2290754"/>
            <a:ext cx="8064896" cy="2547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621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CC018E-824E-63F0-B955-D4D1E996CF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57727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7841EA-49BD-3163-DB96-14688E858AA8}"/>
              </a:ext>
            </a:extLst>
          </p:cNvPr>
          <p:cNvSpPr/>
          <p:nvPr/>
        </p:nvSpPr>
        <p:spPr bwMode="white">
          <a:xfrm>
            <a:off x="797984" y="3181363"/>
            <a:ext cx="10359294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39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7B26E3-EB56-4ABB-4982-2604247D65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737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C7BC4F-0F53-468E-0406-43289778FB6A}"/>
              </a:ext>
            </a:extLst>
          </p:cNvPr>
          <p:cNvSpPr/>
          <p:nvPr/>
        </p:nvSpPr>
        <p:spPr bwMode="white">
          <a:xfrm>
            <a:off x="817027" y="5849482"/>
            <a:ext cx="9245289" cy="257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8993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A5139D-E9C0-8BCC-D46C-063D0902AA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97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5531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952B28-63DA-9A26-C90D-ED1D68F951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460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DBF4D7-F624-C39E-AB40-DA89CA2E16F2}"/>
              </a:ext>
            </a:extLst>
          </p:cNvPr>
          <p:cNvSpPr/>
          <p:nvPr/>
        </p:nvSpPr>
        <p:spPr bwMode="white">
          <a:xfrm>
            <a:off x="321914" y="1357413"/>
            <a:ext cx="10464030" cy="367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F67BD9-8222-2556-7DA6-FACDBDA4015D}"/>
              </a:ext>
            </a:extLst>
          </p:cNvPr>
          <p:cNvSpPr/>
          <p:nvPr/>
        </p:nvSpPr>
        <p:spPr bwMode="white">
          <a:xfrm>
            <a:off x="321914" y="5159661"/>
            <a:ext cx="9626145" cy="247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546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57BE30-C4EC-5308-5428-93712A2320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41145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4A3AFAD-CF3E-C037-346B-CCAB5F01F4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641145"/>
            <a:ext cx="11340000" cy="25832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E81940-4E69-22B1-EB14-FCB51F3D1611}"/>
              </a:ext>
            </a:extLst>
          </p:cNvPr>
          <p:cNvSpPr/>
          <p:nvPr/>
        </p:nvSpPr>
        <p:spPr bwMode="white">
          <a:xfrm>
            <a:off x="769420" y="4603899"/>
            <a:ext cx="10378337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DFE0189-C292-CD79-F6CE-6F9BDDFA0DFD}"/>
              </a:ext>
            </a:extLst>
          </p:cNvPr>
          <p:cNvSpPr/>
          <p:nvPr/>
        </p:nvSpPr>
        <p:spPr bwMode="white">
          <a:xfrm>
            <a:off x="769420" y="5032849"/>
            <a:ext cx="10406901" cy="25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63C0B2-04DF-5BBA-FD8A-EF960C5899A3}"/>
              </a:ext>
            </a:extLst>
          </p:cNvPr>
          <p:cNvSpPr/>
          <p:nvPr/>
        </p:nvSpPr>
        <p:spPr bwMode="white">
          <a:xfrm>
            <a:off x="769420" y="5461799"/>
            <a:ext cx="10406901" cy="257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398B54-7E1F-FF89-D232-C1985479A78A}"/>
              </a:ext>
            </a:extLst>
          </p:cNvPr>
          <p:cNvSpPr/>
          <p:nvPr/>
        </p:nvSpPr>
        <p:spPr bwMode="white">
          <a:xfrm>
            <a:off x="778942" y="5890749"/>
            <a:ext cx="8007506" cy="24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047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E15D95-43AB-60D4-8F43-7EF91978DE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480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6ED6AA-0A04-98A4-C7DA-8DA8283F366F}"/>
              </a:ext>
            </a:extLst>
          </p:cNvPr>
          <p:cNvSpPr/>
          <p:nvPr/>
        </p:nvSpPr>
        <p:spPr bwMode="white">
          <a:xfrm>
            <a:off x="797984" y="3662281"/>
            <a:ext cx="9321460" cy="247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8966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2B005B-1C8B-D7DE-12A2-F8F269D529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1433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533D08-E533-ACAA-9E7C-DF4023B95B58}"/>
              </a:ext>
            </a:extLst>
          </p:cNvPr>
          <p:cNvSpPr/>
          <p:nvPr/>
        </p:nvSpPr>
        <p:spPr bwMode="white">
          <a:xfrm>
            <a:off x="1235969" y="3700464"/>
            <a:ext cx="9254811" cy="25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356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03BB05-D536-AB5C-2719-CEDB6236FA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594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173838F-34BA-CC1E-BE90-6CB81C4421C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240" y="1859400"/>
            <a:ext cx="11340000" cy="37184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097941-298E-F594-40FE-863BEC4C4669}"/>
              </a:ext>
            </a:extLst>
          </p:cNvPr>
          <p:cNvSpPr/>
          <p:nvPr/>
        </p:nvSpPr>
        <p:spPr bwMode="white">
          <a:xfrm>
            <a:off x="11058305" y="2898651"/>
            <a:ext cx="238035" cy="22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99A703-E78E-878F-ED3E-F5DD4F1070C9}"/>
              </a:ext>
            </a:extLst>
          </p:cNvPr>
          <p:cNvSpPr/>
          <p:nvPr/>
        </p:nvSpPr>
        <p:spPr bwMode="white">
          <a:xfrm>
            <a:off x="11039262" y="4309745"/>
            <a:ext cx="266599" cy="219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024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2D2F8D-7FE4-087A-732D-0D7FA10FE0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307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93B271-CCEA-6CB0-F50D-8065702C1DFF}"/>
              </a:ext>
            </a:extLst>
          </p:cNvPr>
          <p:cNvSpPr/>
          <p:nvPr/>
        </p:nvSpPr>
        <p:spPr bwMode="white">
          <a:xfrm>
            <a:off x="797984" y="3648231"/>
            <a:ext cx="10368816" cy="257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9D0D4D-B773-417F-5013-9882BBD7EDE7}"/>
              </a:ext>
            </a:extLst>
          </p:cNvPr>
          <p:cNvSpPr/>
          <p:nvPr/>
        </p:nvSpPr>
        <p:spPr bwMode="white">
          <a:xfrm>
            <a:off x="836070" y="4087185"/>
            <a:ext cx="7321964" cy="248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138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1A025C-465E-0322-347A-E75FDAB653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4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833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EC4BA7-8488-A909-F4C7-196B3F43CD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53809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605F989-62CA-7F51-CB7A-F654C34F16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253809"/>
            <a:ext cx="11340000" cy="20856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12C1B0-2207-D424-7DCE-0995A2FF1DC9}"/>
              </a:ext>
            </a:extLst>
          </p:cNvPr>
          <p:cNvSpPr/>
          <p:nvPr/>
        </p:nvSpPr>
        <p:spPr bwMode="white">
          <a:xfrm>
            <a:off x="769420" y="4206162"/>
            <a:ext cx="8607355" cy="24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85C0E5-864E-11C0-C186-8EAC4ABB867D}"/>
              </a:ext>
            </a:extLst>
          </p:cNvPr>
          <p:cNvSpPr/>
          <p:nvPr/>
        </p:nvSpPr>
        <p:spPr bwMode="white">
          <a:xfrm>
            <a:off x="788463" y="4606151"/>
            <a:ext cx="10387858" cy="24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040B21-3E25-BB1D-F3B3-2C7CD7EBFBEF}"/>
              </a:ext>
            </a:extLst>
          </p:cNvPr>
          <p:cNvSpPr/>
          <p:nvPr/>
        </p:nvSpPr>
        <p:spPr bwMode="white">
          <a:xfrm>
            <a:off x="788463" y="5006139"/>
            <a:ext cx="9626145" cy="257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8E0EBD7-531D-9B80-B285-B11620ED59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344067"/>
            <a:ext cx="11340000" cy="840220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D3F4E9-D089-2808-8C2B-15B584692C4B}"/>
              </a:ext>
            </a:extLst>
          </p:cNvPr>
          <p:cNvSpPr/>
          <p:nvPr/>
        </p:nvSpPr>
        <p:spPr bwMode="white">
          <a:xfrm>
            <a:off x="778942" y="5850109"/>
            <a:ext cx="9702317" cy="25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35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C169AF-2202-EB1D-437D-5D1ADBF111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11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3596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C07924-50F2-82D5-31A9-42AEBB7EA0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050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DCF2F9-3866-3462-C339-113C991381C1}"/>
              </a:ext>
            </a:extLst>
          </p:cNvPr>
          <p:cNvSpPr/>
          <p:nvPr/>
        </p:nvSpPr>
        <p:spPr bwMode="white">
          <a:xfrm>
            <a:off x="321913" y="1376941"/>
            <a:ext cx="11160000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D081FF-A027-09F2-4BBE-3CE111461A6C}"/>
              </a:ext>
            </a:extLst>
          </p:cNvPr>
          <p:cNvSpPr/>
          <p:nvPr/>
        </p:nvSpPr>
        <p:spPr bwMode="white">
          <a:xfrm>
            <a:off x="321914" y="1768033"/>
            <a:ext cx="11160000" cy="2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1CFF18-D10E-D41F-6B8E-3BDE3FC8035E}"/>
              </a:ext>
            </a:extLst>
          </p:cNvPr>
          <p:cNvSpPr/>
          <p:nvPr/>
        </p:nvSpPr>
        <p:spPr bwMode="white">
          <a:xfrm>
            <a:off x="321914" y="2168663"/>
            <a:ext cx="11160000" cy="2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7B71B1-697B-E2E6-4199-11CBEA8596A8}"/>
              </a:ext>
            </a:extLst>
          </p:cNvPr>
          <p:cNvSpPr/>
          <p:nvPr/>
        </p:nvSpPr>
        <p:spPr bwMode="white">
          <a:xfrm>
            <a:off x="321914" y="2569294"/>
            <a:ext cx="11160000" cy="2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A992406-8070-06C5-1AB1-438BB57D2998}"/>
              </a:ext>
            </a:extLst>
          </p:cNvPr>
          <p:cNvSpPr/>
          <p:nvPr/>
        </p:nvSpPr>
        <p:spPr bwMode="white">
          <a:xfrm>
            <a:off x="321914" y="2969925"/>
            <a:ext cx="11160000" cy="2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4EFB9CF-087C-6D3C-A85A-C1139B5C6873}"/>
              </a:ext>
            </a:extLst>
          </p:cNvPr>
          <p:cNvSpPr/>
          <p:nvPr/>
        </p:nvSpPr>
        <p:spPr bwMode="white">
          <a:xfrm>
            <a:off x="321913" y="3370555"/>
            <a:ext cx="11160000" cy="2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AEBA241-9CBE-DE6E-CA02-E8F6FD489A70}"/>
              </a:ext>
            </a:extLst>
          </p:cNvPr>
          <p:cNvSpPr/>
          <p:nvPr/>
        </p:nvSpPr>
        <p:spPr bwMode="white">
          <a:xfrm>
            <a:off x="321914" y="3771186"/>
            <a:ext cx="11160000" cy="2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F0F3407-6BE1-EAFC-2F8C-84B4EFEC7D86}"/>
              </a:ext>
            </a:extLst>
          </p:cNvPr>
          <p:cNvSpPr/>
          <p:nvPr/>
        </p:nvSpPr>
        <p:spPr bwMode="white">
          <a:xfrm>
            <a:off x="321914" y="4171817"/>
            <a:ext cx="11160000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621EFDB-BE44-EC69-DA7B-483C6A7DCF69}"/>
              </a:ext>
            </a:extLst>
          </p:cNvPr>
          <p:cNvSpPr/>
          <p:nvPr/>
        </p:nvSpPr>
        <p:spPr bwMode="white">
          <a:xfrm>
            <a:off x="321914" y="4572447"/>
            <a:ext cx="11160000" cy="2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3F54962-0AFD-D453-2D54-B3379C705D26}"/>
              </a:ext>
            </a:extLst>
          </p:cNvPr>
          <p:cNvSpPr/>
          <p:nvPr/>
        </p:nvSpPr>
        <p:spPr bwMode="white">
          <a:xfrm>
            <a:off x="321914" y="4973078"/>
            <a:ext cx="11160000" cy="257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1025DAD-63B0-8D9D-8841-CE8CBC497ADF}"/>
              </a:ext>
            </a:extLst>
          </p:cNvPr>
          <p:cNvSpPr/>
          <p:nvPr/>
        </p:nvSpPr>
        <p:spPr bwMode="white">
          <a:xfrm>
            <a:off x="321914" y="5373709"/>
            <a:ext cx="11160000" cy="248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F119B38-5A11-9144-DC3B-FC5B6AEB9DFE}"/>
              </a:ext>
            </a:extLst>
          </p:cNvPr>
          <p:cNvSpPr/>
          <p:nvPr/>
        </p:nvSpPr>
        <p:spPr bwMode="white">
          <a:xfrm>
            <a:off x="321914" y="5783878"/>
            <a:ext cx="11160000" cy="228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436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7EAB4E-EC3B-248F-E418-424C51AAC1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20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049CF4-0143-A60B-62EA-5D040082F415}"/>
              </a:ext>
            </a:extLst>
          </p:cNvPr>
          <p:cNvSpPr/>
          <p:nvPr/>
        </p:nvSpPr>
        <p:spPr bwMode="white">
          <a:xfrm>
            <a:off x="11062065" y="1958549"/>
            <a:ext cx="228513" cy="22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F6DFEC-EFE5-F943-D462-C005C14AB418}"/>
              </a:ext>
            </a:extLst>
          </p:cNvPr>
          <p:cNvSpPr/>
          <p:nvPr/>
        </p:nvSpPr>
        <p:spPr bwMode="white">
          <a:xfrm>
            <a:off x="11062065" y="2893124"/>
            <a:ext cx="228513" cy="228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441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EABFCB-1024-0FBB-6C8D-B928130C54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009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8A5DCE-8C13-EA2D-670A-25EB82EC30DE}"/>
              </a:ext>
            </a:extLst>
          </p:cNvPr>
          <p:cNvSpPr/>
          <p:nvPr/>
        </p:nvSpPr>
        <p:spPr bwMode="white">
          <a:xfrm>
            <a:off x="11043022" y="1511352"/>
            <a:ext cx="257078" cy="219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A47F439-3ED9-3CE2-FD25-4894A38C22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800924"/>
            <a:ext cx="11340000" cy="893851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83F1233-2861-3F8B-ED39-3682722F3E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817756"/>
            <a:ext cx="11340000" cy="140036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4D7EFA1-8882-A24D-36AD-56899F2B1256}"/>
              </a:ext>
            </a:extLst>
          </p:cNvPr>
          <p:cNvSpPr/>
          <p:nvPr/>
        </p:nvSpPr>
        <p:spPr bwMode="white">
          <a:xfrm>
            <a:off x="11030293" y="3913019"/>
            <a:ext cx="228513" cy="21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5228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116284-DB69-49EE-C2EA-F9C1182156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29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49C28D-018C-FBFE-7E3E-DEE77DE861A2}"/>
              </a:ext>
            </a:extLst>
          </p:cNvPr>
          <p:cNvSpPr/>
          <p:nvPr/>
        </p:nvSpPr>
        <p:spPr bwMode="white">
          <a:xfrm>
            <a:off x="11062065" y="1939384"/>
            <a:ext cx="228513" cy="21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ED4C13-1796-3203-F63C-AB862DE915D6}"/>
              </a:ext>
            </a:extLst>
          </p:cNvPr>
          <p:cNvSpPr/>
          <p:nvPr/>
        </p:nvSpPr>
        <p:spPr bwMode="white">
          <a:xfrm>
            <a:off x="11062065" y="4294687"/>
            <a:ext cx="238035" cy="219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118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D7C83A-4F27-4B5F-E2C1-BC6F6B9DBE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482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7AD831-9522-B56D-8135-9BB63C0F6F03}"/>
              </a:ext>
            </a:extLst>
          </p:cNvPr>
          <p:cNvSpPr/>
          <p:nvPr/>
        </p:nvSpPr>
        <p:spPr bwMode="white">
          <a:xfrm>
            <a:off x="11052544" y="1510396"/>
            <a:ext cx="247556" cy="21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9C8015-6479-E551-B942-C43DB0F43F30}"/>
              </a:ext>
            </a:extLst>
          </p:cNvPr>
          <p:cNvSpPr/>
          <p:nvPr/>
        </p:nvSpPr>
        <p:spPr bwMode="white">
          <a:xfrm>
            <a:off x="11043022" y="3856610"/>
            <a:ext cx="257078" cy="21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6308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AF26A6-ADAE-9B5C-BA3C-DAAD85E48E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84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6D7551-EFC3-BDC5-822F-966D2DBB4BD6}"/>
              </a:ext>
            </a:extLst>
          </p:cNvPr>
          <p:cNvSpPr/>
          <p:nvPr/>
        </p:nvSpPr>
        <p:spPr bwMode="white">
          <a:xfrm>
            <a:off x="11052544" y="1519659"/>
            <a:ext cx="228513" cy="228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695F19-8CC2-099C-8F67-5624D0CED983}"/>
              </a:ext>
            </a:extLst>
          </p:cNvPr>
          <p:cNvSpPr/>
          <p:nvPr/>
        </p:nvSpPr>
        <p:spPr bwMode="white">
          <a:xfrm>
            <a:off x="11062065" y="4818152"/>
            <a:ext cx="218992" cy="219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77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8C1AD0-8294-C825-6FBF-BD3EB16930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798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01B5028-F660-5982-E7A2-66B9D7ABB01D}"/>
              </a:ext>
            </a:extLst>
          </p:cNvPr>
          <p:cNvSpPr/>
          <p:nvPr/>
        </p:nvSpPr>
        <p:spPr bwMode="white">
          <a:xfrm>
            <a:off x="11052544" y="1033739"/>
            <a:ext cx="238035" cy="21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D302E43-38FD-F324-8374-9FCAC5A206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292" y="3679879"/>
            <a:ext cx="11340000" cy="902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451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F8A265-6736-AF35-F227-B7C478CBDF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212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57C194-DC1E-BDD5-359E-CDE2823EEBFE}"/>
              </a:ext>
            </a:extLst>
          </p:cNvPr>
          <p:cNvSpPr/>
          <p:nvPr/>
        </p:nvSpPr>
        <p:spPr bwMode="white">
          <a:xfrm>
            <a:off x="11052544" y="1853065"/>
            <a:ext cx="238035" cy="21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9790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2024-10-11T02:29:11Z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