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4" r:id="rId2"/>
    <p:sldId id="328" r:id="rId3"/>
    <p:sldId id="326" r:id="rId4"/>
    <p:sldId id="32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3" autoAdjust="0"/>
    <p:restoredTop sz="94660"/>
  </p:normalViewPr>
  <p:slideViewPr>
    <p:cSldViewPr showGuides="1">
      <p:cViewPr varScale="1">
        <p:scale>
          <a:sx n="94" d="100"/>
          <a:sy n="94" d="100"/>
        </p:scale>
        <p:origin x="60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E9B56-9610-BCA2-D4D8-126692A650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23"/>
          <a:stretch/>
        </p:blipFill>
        <p:spPr>
          <a:xfrm>
            <a:off x="1175772" y="2924944"/>
            <a:ext cx="9840456" cy="59169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D42E2-F9E2-B1F2-BB08-56364E991B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52058"/>
            <a:ext cx="11340000" cy="259750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69C987E-2D10-F1C2-71A8-F730CA11ED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749"/>
          <a:stretch/>
        </p:blipFill>
        <p:spPr>
          <a:xfrm>
            <a:off x="360000" y="3208925"/>
            <a:ext cx="8760336" cy="3696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697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E7CC8-FFFD-F5CB-A99B-E31466FC74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2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946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49F8A-0685-E871-547B-584C063B87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4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1092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2024-10-11T04:56:54Z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