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2"/>
    <p:sldId id="324" r:id="rId3"/>
    <p:sldId id="346" r:id="rId4"/>
    <p:sldId id="345" r:id="rId5"/>
    <p:sldId id="344" r:id="rId6"/>
    <p:sldId id="342" r:id="rId7"/>
    <p:sldId id="341" r:id="rId8"/>
    <p:sldId id="339" r:id="rId9"/>
    <p:sldId id="338" r:id="rId10"/>
    <p:sldId id="336" r:id="rId11"/>
    <p:sldId id="335" r:id="rId12"/>
    <p:sldId id="334" r:id="rId13"/>
    <p:sldId id="333" r:id="rId14"/>
    <p:sldId id="332" r:id="rId15"/>
    <p:sldId id="331" r:id="rId16"/>
    <p:sldId id="330" r:id="rId17"/>
    <p:sldId id="329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559" autoAdjust="0"/>
    <p:restoredTop sz="94660"/>
  </p:normalViewPr>
  <p:slideViewPr>
    <p:cSldViewPr showGuides="1">
      <p:cViewPr varScale="1">
        <p:scale>
          <a:sx n="88" d="100"/>
          <a:sy n="88" d="100"/>
        </p:scale>
        <p:origin x="96" y="3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0E05435-9360-5AFC-D24E-72B7F0F9C5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537" y="2968601"/>
            <a:ext cx="6324925" cy="92079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036C5E-FF6E-7C37-E29B-C805949755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010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3A4AE-9A2A-1E8A-22AB-431365B5FB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4472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0164D6-A398-BFB4-F78C-6F2E9A983156}"/>
              </a:ext>
            </a:extLst>
          </p:cNvPr>
          <p:cNvSpPr/>
          <p:nvPr/>
        </p:nvSpPr>
        <p:spPr bwMode="white">
          <a:xfrm>
            <a:off x="9073799" y="2864184"/>
            <a:ext cx="319096" cy="35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837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4F611D-AE8A-F7E0-F57D-EE7BFCE5E9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7972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BD85A9-47FB-94C5-0493-567A00BCEDCE}"/>
              </a:ext>
            </a:extLst>
          </p:cNvPr>
          <p:cNvSpPr/>
          <p:nvPr/>
        </p:nvSpPr>
        <p:spPr bwMode="white">
          <a:xfrm>
            <a:off x="7921262" y="3328383"/>
            <a:ext cx="320392" cy="29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56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46F73-8160-5C72-339E-B44A7864A5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481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1090DD-B951-12AC-2B50-05A9C4F20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1406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F29435-A8D7-B933-1014-C8668DC488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8946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FD349-6945-7D18-42BF-82C4A4511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96033" cy="5868000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69F4EE-A244-837E-8E32-4BC48F2023ED}"/>
              </a:ext>
            </a:extLst>
          </p:cNvPr>
          <p:cNvSpPr/>
          <p:nvPr/>
        </p:nvSpPr>
        <p:spPr bwMode="white">
          <a:xfrm>
            <a:off x="322397" y="1686397"/>
            <a:ext cx="9950067" cy="71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6BEDF0E-57EA-D63B-5F09-C50F5CFBB155}"/>
              </a:ext>
            </a:extLst>
          </p:cNvPr>
          <p:cNvSpPr/>
          <p:nvPr/>
        </p:nvSpPr>
        <p:spPr bwMode="white">
          <a:xfrm>
            <a:off x="322397" y="2534130"/>
            <a:ext cx="9950067" cy="77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0FD9C30-CEE0-C500-A62E-8B40C563A8B9}"/>
              </a:ext>
            </a:extLst>
          </p:cNvPr>
          <p:cNvSpPr/>
          <p:nvPr/>
        </p:nvSpPr>
        <p:spPr bwMode="white">
          <a:xfrm>
            <a:off x="322397" y="3413042"/>
            <a:ext cx="9950067" cy="76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16E8B18-731C-5FD4-243E-A004CF8E8F03}"/>
              </a:ext>
            </a:extLst>
          </p:cNvPr>
          <p:cNvSpPr/>
          <p:nvPr/>
        </p:nvSpPr>
        <p:spPr bwMode="white">
          <a:xfrm>
            <a:off x="322397" y="4365104"/>
            <a:ext cx="995006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3A47880-B327-8C65-5206-A9E912A05A8C}"/>
              </a:ext>
            </a:extLst>
          </p:cNvPr>
          <p:cNvSpPr/>
          <p:nvPr/>
        </p:nvSpPr>
        <p:spPr bwMode="white">
          <a:xfrm>
            <a:off x="322396" y="5138996"/>
            <a:ext cx="9950067" cy="77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B7B4AAB-0BD8-9FEF-3D2D-EAF2B3F6FCBB}"/>
              </a:ext>
            </a:extLst>
          </p:cNvPr>
          <p:cNvSpPr/>
          <p:nvPr/>
        </p:nvSpPr>
        <p:spPr bwMode="white">
          <a:xfrm>
            <a:off x="322396" y="6022262"/>
            <a:ext cx="9950067" cy="74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50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21" grpId="0" animBg="1"/>
      <p:bldP spid="23" grpId="0" animBg="1"/>
      <p:bldP spid="26" grpId="0" animBg="1"/>
      <p:bldP spid="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48B7B3-91EF-B2B0-EDBD-C50E86AD8E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4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7913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7A472-CE65-70A4-17F3-B1396D6FD6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1359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CBEF47-000F-F114-70C0-95D187066F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2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050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BFC4DB0-77EF-0D10-A215-4D59B182C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26888"/>
            <a:ext cx="10800000" cy="60586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BC2531A5-DEE1-5F64-6F80-45308D3FB34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000" y="1532748"/>
            <a:ext cx="10080000" cy="5023915"/>
          </a:xfrm>
          <a:prstGeom prst="rect">
            <a:avLst/>
          </a:prstGeom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C002A77-5AEA-31BE-6399-6702B3E55D58}"/>
              </a:ext>
            </a:extLst>
          </p:cNvPr>
          <p:cNvSpPr/>
          <p:nvPr/>
        </p:nvSpPr>
        <p:spPr bwMode="white">
          <a:xfrm>
            <a:off x="7536160" y="1493055"/>
            <a:ext cx="864096" cy="27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EA4AB5E-5543-7D95-2E69-10CBAB7A44A2}"/>
              </a:ext>
            </a:extLst>
          </p:cNvPr>
          <p:cNvSpPr/>
          <p:nvPr/>
        </p:nvSpPr>
        <p:spPr bwMode="white">
          <a:xfrm>
            <a:off x="3650904" y="1767676"/>
            <a:ext cx="504056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D585925-7FB3-6380-A165-F2CCB6A6136B}"/>
              </a:ext>
            </a:extLst>
          </p:cNvPr>
          <p:cNvSpPr/>
          <p:nvPr/>
        </p:nvSpPr>
        <p:spPr bwMode="white">
          <a:xfrm>
            <a:off x="5087888" y="1767675"/>
            <a:ext cx="648072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605A612-B3BC-BC0D-DE98-36A3ACD83968}"/>
              </a:ext>
            </a:extLst>
          </p:cNvPr>
          <p:cNvSpPr/>
          <p:nvPr/>
        </p:nvSpPr>
        <p:spPr bwMode="white">
          <a:xfrm>
            <a:off x="5735960" y="2033427"/>
            <a:ext cx="864096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329F255-3731-0169-CE4A-ECB844447A84}"/>
              </a:ext>
            </a:extLst>
          </p:cNvPr>
          <p:cNvSpPr/>
          <p:nvPr/>
        </p:nvSpPr>
        <p:spPr bwMode="white">
          <a:xfrm>
            <a:off x="6096000" y="2299179"/>
            <a:ext cx="936104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DC39CE7-C72D-C0F8-EF9F-6559E9367211}"/>
              </a:ext>
            </a:extLst>
          </p:cNvPr>
          <p:cNvSpPr/>
          <p:nvPr/>
        </p:nvSpPr>
        <p:spPr bwMode="white">
          <a:xfrm>
            <a:off x="10344472" y="2299178"/>
            <a:ext cx="504056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073DDB6-0DB3-8C0F-D682-B36EBE7E0C7C}"/>
              </a:ext>
            </a:extLst>
          </p:cNvPr>
          <p:cNvSpPr/>
          <p:nvPr/>
        </p:nvSpPr>
        <p:spPr bwMode="white">
          <a:xfrm>
            <a:off x="4872372" y="2526755"/>
            <a:ext cx="504056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8829510-259B-13A2-8280-389B7C90236A}"/>
              </a:ext>
            </a:extLst>
          </p:cNvPr>
          <p:cNvSpPr/>
          <p:nvPr/>
        </p:nvSpPr>
        <p:spPr bwMode="white">
          <a:xfrm>
            <a:off x="9120336" y="2531661"/>
            <a:ext cx="1152128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B704715-E850-5B5B-B380-BFD1218957F6}"/>
              </a:ext>
            </a:extLst>
          </p:cNvPr>
          <p:cNvSpPr/>
          <p:nvPr/>
        </p:nvSpPr>
        <p:spPr bwMode="white">
          <a:xfrm>
            <a:off x="6091057" y="2806722"/>
            <a:ext cx="1147544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5E1BD42A-05F6-3DA4-125B-B40DA2FDA7C5}"/>
              </a:ext>
            </a:extLst>
          </p:cNvPr>
          <p:cNvSpPr/>
          <p:nvPr/>
        </p:nvSpPr>
        <p:spPr bwMode="white">
          <a:xfrm>
            <a:off x="4890356" y="3078082"/>
            <a:ext cx="917612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73581796-B93B-062D-67E0-89527F6207CE}"/>
              </a:ext>
            </a:extLst>
          </p:cNvPr>
          <p:cNvSpPr/>
          <p:nvPr/>
        </p:nvSpPr>
        <p:spPr bwMode="white">
          <a:xfrm>
            <a:off x="7104112" y="3336494"/>
            <a:ext cx="720080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DB5D218-973C-0AE0-3FFA-94BCDF5211A1}"/>
              </a:ext>
            </a:extLst>
          </p:cNvPr>
          <p:cNvSpPr/>
          <p:nvPr/>
        </p:nvSpPr>
        <p:spPr bwMode="white">
          <a:xfrm>
            <a:off x="6456040" y="3576841"/>
            <a:ext cx="1008112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ACDDF02-F99D-8813-EC5E-870474DAC10F}"/>
              </a:ext>
            </a:extLst>
          </p:cNvPr>
          <p:cNvSpPr/>
          <p:nvPr/>
        </p:nvSpPr>
        <p:spPr bwMode="white">
          <a:xfrm>
            <a:off x="8544272" y="3862153"/>
            <a:ext cx="864096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5FD1D79-4B68-ECC2-1959-9BA77651AC50}"/>
              </a:ext>
            </a:extLst>
          </p:cNvPr>
          <p:cNvSpPr/>
          <p:nvPr/>
        </p:nvSpPr>
        <p:spPr bwMode="white">
          <a:xfrm>
            <a:off x="4028974" y="4067225"/>
            <a:ext cx="720080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86EA499-B764-B780-EF72-AF22F94CF154}"/>
              </a:ext>
            </a:extLst>
          </p:cNvPr>
          <p:cNvSpPr/>
          <p:nvPr/>
        </p:nvSpPr>
        <p:spPr bwMode="white">
          <a:xfrm>
            <a:off x="4270397" y="4337091"/>
            <a:ext cx="720080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D37121F-066E-36FA-82D3-2EFF33EB9801}"/>
              </a:ext>
            </a:extLst>
          </p:cNvPr>
          <p:cNvSpPr/>
          <p:nvPr/>
        </p:nvSpPr>
        <p:spPr bwMode="white">
          <a:xfrm>
            <a:off x="4367808" y="4618551"/>
            <a:ext cx="720080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A2EA531D-DD38-64DF-6F99-501BA3E8861D}"/>
              </a:ext>
            </a:extLst>
          </p:cNvPr>
          <p:cNvSpPr/>
          <p:nvPr/>
        </p:nvSpPr>
        <p:spPr bwMode="white">
          <a:xfrm>
            <a:off x="3215680" y="4922685"/>
            <a:ext cx="720080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64BD3B4-9FA5-6E91-CF79-F020A75C7109}"/>
              </a:ext>
            </a:extLst>
          </p:cNvPr>
          <p:cNvSpPr/>
          <p:nvPr/>
        </p:nvSpPr>
        <p:spPr bwMode="white">
          <a:xfrm>
            <a:off x="4643217" y="4929229"/>
            <a:ext cx="1305591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862AE843-AE2E-DE8A-E8A9-5CD1EFD1A3A2}"/>
              </a:ext>
            </a:extLst>
          </p:cNvPr>
          <p:cNvSpPr/>
          <p:nvPr/>
        </p:nvSpPr>
        <p:spPr bwMode="white">
          <a:xfrm>
            <a:off x="4295800" y="5210210"/>
            <a:ext cx="864096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72DF4D6C-2EFF-758D-3332-171F755AE92B}"/>
              </a:ext>
            </a:extLst>
          </p:cNvPr>
          <p:cNvSpPr/>
          <p:nvPr/>
        </p:nvSpPr>
        <p:spPr bwMode="white">
          <a:xfrm>
            <a:off x="8400256" y="5517232"/>
            <a:ext cx="864096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D27D121C-DD9A-7BBA-F3A4-4FD9E6073CE4}"/>
              </a:ext>
            </a:extLst>
          </p:cNvPr>
          <p:cNvSpPr/>
          <p:nvPr/>
        </p:nvSpPr>
        <p:spPr bwMode="white">
          <a:xfrm>
            <a:off x="8112224" y="5786551"/>
            <a:ext cx="720080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456E1587-C3FD-EC7D-78E0-74F8A8B6BA1A}"/>
              </a:ext>
            </a:extLst>
          </p:cNvPr>
          <p:cNvSpPr/>
          <p:nvPr/>
        </p:nvSpPr>
        <p:spPr bwMode="white">
          <a:xfrm>
            <a:off x="7968208" y="6025608"/>
            <a:ext cx="864096" cy="20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0C965-322C-9B48-372F-CC79F50CAC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3661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0DAE9CD-ED56-0553-2417-A7B9C17146FD}"/>
              </a:ext>
            </a:extLst>
          </p:cNvPr>
          <p:cNvSpPr/>
          <p:nvPr/>
        </p:nvSpPr>
        <p:spPr bwMode="white">
          <a:xfrm>
            <a:off x="321914" y="1867738"/>
            <a:ext cx="9806535" cy="535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F500F3-8708-DBE2-6B8D-4F19D31781A6}"/>
              </a:ext>
            </a:extLst>
          </p:cNvPr>
          <p:cNvSpPr/>
          <p:nvPr/>
        </p:nvSpPr>
        <p:spPr bwMode="white">
          <a:xfrm>
            <a:off x="321913" y="2695484"/>
            <a:ext cx="980653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DD62B52A-E86D-4A7E-2854-D23D125345A7}"/>
              </a:ext>
            </a:extLst>
          </p:cNvPr>
          <p:cNvSpPr/>
          <p:nvPr/>
        </p:nvSpPr>
        <p:spPr bwMode="white">
          <a:xfrm>
            <a:off x="321913" y="3573016"/>
            <a:ext cx="980653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A5738E8-0ECD-AA7F-5E7E-3AD9312CB6D6}"/>
              </a:ext>
            </a:extLst>
          </p:cNvPr>
          <p:cNvSpPr/>
          <p:nvPr/>
        </p:nvSpPr>
        <p:spPr bwMode="white">
          <a:xfrm>
            <a:off x="321914" y="4450549"/>
            <a:ext cx="980653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97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  <p:bldP spid="28" grpId="0" animBg="1"/>
      <p:bldP spid="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C0E31-D66D-0E56-093A-FBC5F54F6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25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8FEFD5-4BAD-35C7-3B74-A549DC740ABD}"/>
              </a:ext>
            </a:extLst>
          </p:cNvPr>
          <p:cNvSpPr/>
          <p:nvPr/>
        </p:nvSpPr>
        <p:spPr bwMode="white">
          <a:xfrm>
            <a:off x="1150277" y="2756112"/>
            <a:ext cx="9986284" cy="66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59988F-92A0-3FB4-EFBB-20ACCCD7CBAA}"/>
              </a:ext>
            </a:extLst>
          </p:cNvPr>
          <p:cNvSpPr/>
          <p:nvPr/>
        </p:nvSpPr>
        <p:spPr bwMode="white">
          <a:xfrm>
            <a:off x="1150276" y="3645024"/>
            <a:ext cx="998628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72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3EB794-82F6-C7E9-75BD-9A79850361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305049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8D36AAC-F3DE-4817-1A2B-FB62B9F028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00000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287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13C8B-4AA3-858A-4CAA-3F1F55262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10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559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23FCC-8A19-9AEF-C4FF-5F427F05D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5943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31CEE-A94B-4852-6597-B32A1261F6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80728"/>
            <a:ext cx="914505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AAC6BC-067E-8BF6-4DB6-7AAA8A43B237}"/>
              </a:ext>
            </a:extLst>
          </p:cNvPr>
          <p:cNvSpPr/>
          <p:nvPr/>
        </p:nvSpPr>
        <p:spPr bwMode="white">
          <a:xfrm>
            <a:off x="8896601" y="2347879"/>
            <a:ext cx="299460" cy="32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E3DF7B6-357D-5892-73A8-E4E85CD9B6B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93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B1719B-474E-56CC-BB54-97988963D9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306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F838B29-5EEA-6D90-BBEA-1F0D2F1310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944"/>
            <a:ext cx="11340000" cy="184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746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D9113-5F6E-AE1B-D545-5CAF54F503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97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6DB7C3-19AD-33B6-6ECE-9E3AE1B2519D}"/>
              </a:ext>
            </a:extLst>
          </p:cNvPr>
          <p:cNvSpPr/>
          <p:nvPr/>
        </p:nvSpPr>
        <p:spPr bwMode="white">
          <a:xfrm>
            <a:off x="10490780" y="2081104"/>
            <a:ext cx="352291" cy="39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02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6260C-9B19-8189-5F6F-67BE7809E4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0080000" cy="161716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FDE3386-3E79-FDA6-B2F9-BBF8BDAB31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301890"/>
            <a:ext cx="10080000" cy="46270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92E837-53E2-0584-295E-421FA1AE7139}"/>
              </a:ext>
            </a:extLst>
          </p:cNvPr>
          <p:cNvSpPr/>
          <p:nvPr/>
        </p:nvSpPr>
        <p:spPr bwMode="white">
          <a:xfrm>
            <a:off x="9264352" y="2309861"/>
            <a:ext cx="541226" cy="56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0616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2024-10-11T04:31:34Z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