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24" r:id="rId3"/>
    <p:sldId id="345" r:id="rId4"/>
    <p:sldId id="344" r:id="rId5"/>
    <p:sldId id="343" r:id="rId6"/>
    <p:sldId id="342" r:id="rId7"/>
    <p:sldId id="340" r:id="rId8"/>
    <p:sldId id="339" r:id="rId9"/>
    <p:sldId id="338" r:id="rId10"/>
    <p:sldId id="336" r:id="rId11"/>
    <p:sldId id="335" r:id="rId12"/>
    <p:sldId id="334" r:id="rId13"/>
    <p:sldId id="333" r:id="rId14"/>
    <p:sldId id="332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45" autoAdjust="0"/>
    <p:restoredTop sz="94660"/>
  </p:normalViewPr>
  <p:slideViewPr>
    <p:cSldViewPr showGuides="1">
      <p:cViewPr varScale="1">
        <p:scale>
          <a:sx n="89" d="100"/>
          <a:sy n="89" d="100"/>
        </p:scale>
        <p:origin x="56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367CDC6-74E9-1B89-2673-621E8ACAC9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1175" y="2978127"/>
            <a:ext cx="9709649" cy="90174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D933E4-AE16-33BF-3B62-2C39445F8A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13546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035984-C74A-69E8-4192-3618107C84F9}"/>
              </a:ext>
            </a:extLst>
          </p:cNvPr>
          <p:cNvSpPr/>
          <p:nvPr/>
        </p:nvSpPr>
        <p:spPr bwMode="white">
          <a:xfrm>
            <a:off x="9493020" y="2813105"/>
            <a:ext cx="334448" cy="360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5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EA80B8-A311-5CBD-972B-46C553995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62331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671D6C-8C21-FC99-C74D-1D57EF53DF61}"/>
              </a:ext>
            </a:extLst>
          </p:cNvPr>
          <p:cNvSpPr/>
          <p:nvPr/>
        </p:nvSpPr>
        <p:spPr bwMode="white">
          <a:xfrm>
            <a:off x="10500302" y="3016239"/>
            <a:ext cx="380856" cy="400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102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0B9FD3-8349-B58A-9765-72EF42A148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562702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C89A2E-FEB5-F62E-0727-6C1CF4B13FF2}"/>
              </a:ext>
            </a:extLst>
          </p:cNvPr>
          <p:cNvSpPr/>
          <p:nvPr/>
        </p:nvSpPr>
        <p:spPr bwMode="white">
          <a:xfrm>
            <a:off x="7154367" y="3961012"/>
            <a:ext cx="228596" cy="26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170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AF6F44-EA5B-B8F7-FF95-C689DE224E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73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9890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868A7-A722-88AD-E7CA-CF9B55392C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85113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3072729-DF2B-8624-DAD5-D8E2ABEC773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85113"/>
            <a:ext cx="11340000" cy="2689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65656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0EF8BB-D0FB-687D-CE62-FC3646BD2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279117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4837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E178C5-CC18-1728-B94E-F41A77ED40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104894" cy="58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52057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D38BC8-160A-352C-A1EA-97C9BEACCF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0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9668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C6575-4913-1E1B-D77A-6669AF2E9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4432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36B6A0-758B-3D19-4CD9-04069E58C642}"/>
              </a:ext>
            </a:extLst>
          </p:cNvPr>
          <p:cNvSpPr/>
          <p:nvPr/>
        </p:nvSpPr>
        <p:spPr bwMode="white">
          <a:xfrm>
            <a:off x="1055441" y="2737782"/>
            <a:ext cx="10644560" cy="67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8EB244A-925E-505B-6413-FDD9423CF9EA}"/>
              </a:ext>
            </a:extLst>
          </p:cNvPr>
          <p:cNvSpPr/>
          <p:nvPr/>
        </p:nvSpPr>
        <p:spPr bwMode="white">
          <a:xfrm>
            <a:off x="1055441" y="3573016"/>
            <a:ext cx="1064456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7791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89E99-3207-2ADA-1342-B82FADE7C0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78897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B2451E-9B3D-BE4F-4247-2A1F6907F1D2}"/>
              </a:ext>
            </a:extLst>
          </p:cNvPr>
          <p:cNvSpPr/>
          <p:nvPr/>
        </p:nvSpPr>
        <p:spPr bwMode="white">
          <a:xfrm>
            <a:off x="1159797" y="2816996"/>
            <a:ext cx="9832746" cy="601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8166AF-8362-71BB-CDE2-D83C280AB93B}"/>
              </a:ext>
            </a:extLst>
          </p:cNvPr>
          <p:cNvSpPr/>
          <p:nvPr/>
        </p:nvSpPr>
        <p:spPr bwMode="white">
          <a:xfrm>
            <a:off x="1159798" y="3667827"/>
            <a:ext cx="9832746" cy="58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E34639-7392-98CC-C70A-D92DF9FF8976}"/>
              </a:ext>
            </a:extLst>
          </p:cNvPr>
          <p:cNvSpPr/>
          <p:nvPr/>
        </p:nvSpPr>
        <p:spPr bwMode="white">
          <a:xfrm>
            <a:off x="1159798" y="4509120"/>
            <a:ext cx="9832746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BAA8D16-9910-FB7E-6851-A164FAA87628}"/>
              </a:ext>
            </a:extLst>
          </p:cNvPr>
          <p:cNvSpPr/>
          <p:nvPr/>
        </p:nvSpPr>
        <p:spPr bwMode="white">
          <a:xfrm>
            <a:off x="1159797" y="5359951"/>
            <a:ext cx="9832746" cy="563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37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id="{43A7EF77-7F00-6AAD-35A1-96B34B5EE4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6000" y="1568690"/>
            <a:ext cx="10080000" cy="4800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C2EAFBD9-5B5E-865F-1DFC-02E85864E8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26888"/>
            <a:ext cx="10800000" cy="605860"/>
          </a:xfrm>
          <a:prstGeom prst="rect">
            <a:avLst/>
          </a:prstGeom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EC1BEF7-921D-20D1-1BF5-84C250BF4E80}"/>
              </a:ext>
            </a:extLst>
          </p:cNvPr>
          <p:cNvSpPr/>
          <p:nvPr/>
        </p:nvSpPr>
        <p:spPr bwMode="white">
          <a:xfrm>
            <a:off x="8544272" y="1580122"/>
            <a:ext cx="720080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2E2C065-9451-25A0-79B1-BFE965A1CADB}"/>
              </a:ext>
            </a:extLst>
          </p:cNvPr>
          <p:cNvSpPr/>
          <p:nvPr/>
        </p:nvSpPr>
        <p:spPr bwMode="white">
          <a:xfrm>
            <a:off x="9768408" y="1582239"/>
            <a:ext cx="720080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E7D7848-AA94-00B9-851E-1F1846395D0A}"/>
              </a:ext>
            </a:extLst>
          </p:cNvPr>
          <p:cNvSpPr/>
          <p:nvPr/>
        </p:nvSpPr>
        <p:spPr bwMode="white">
          <a:xfrm>
            <a:off x="5007673" y="1844824"/>
            <a:ext cx="1308584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2FCB278-DC06-844D-3839-7FF6BE13FDD9}"/>
              </a:ext>
            </a:extLst>
          </p:cNvPr>
          <p:cNvSpPr/>
          <p:nvPr/>
        </p:nvSpPr>
        <p:spPr bwMode="white">
          <a:xfrm>
            <a:off x="6960096" y="1844824"/>
            <a:ext cx="1152128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127AD32-6558-D38B-87C1-3AB09DFF95BC}"/>
              </a:ext>
            </a:extLst>
          </p:cNvPr>
          <p:cNvSpPr/>
          <p:nvPr/>
        </p:nvSpPr>
        <p:spPr bwMode="white">
          <a:xfrm>
            <a:off x="4177224" y="2427239"/>
            <a:ext cx="694640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1F34C462-A661-9988-10A3-0D970254FBCD}"/>
              </a:ext>
            </a:extLst>
          </p:cNvPr>
          <p:cNvSpPr/>
          <p:nvPr/>
        </p:nvSpPr>
        <p:spPr bwMode="white">
          <a:xfrm>
            <a:off x="5807968" y="2428356"/>
            <a:ext cx="694640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C8B389E-9C18-AEA4-95C3-AB700BA69EF6}"/>
              </a:ext>
            </a:extLst>
          </p:cNvPr>
          <p:cNvSpPr/>
          <p:nvPr/>
        </p:nvSpPr>
        <p:spPr bwMode="white">
          <a:xfrm>
            <a:off x="5375920" y="2751254"/>
            <a:ext cx="838656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00EE32B8-DB80-3F9F-E07C-FBBD0DA91F85}"/>
              </a:ext>
            </a:extLst>
          </p:cNvPr>
          <p:cNvSpPr/>
          <p:nvPr/>
        </p:nvSpPr>
        <p:spPr bwMode="white">
          <a:xfrm>
            <a:off x="7968208" y="3016266"/>
            <a:ext cx="1728192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FC32AB8-6C18-ACA7-2335-C74C9FB6961A}"/>
              </a:ext>
            </a:extLst>
          </p:cNvPr>
          <p:cNvSpPr/>
          <p:nvPr/>
        </p:nvSpPr>
        <p:spPr bwMode="white">
          <a:xfrm>
            <a:off x="4439816" y="3333038"/>
            <a:ext cx="720080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14E41FA-420D-6545-A1B9-0F7B9011B5E2}"/>
              </a:ext>
            </a:extLst>
          </p:cNvPr>
          <p:cNvSpPr/>
          <p:nvPr/>
        </p:nvSpPr>
        <p:spPr bwMode="white">
          <a:xfrm>
            <a:off x="6816080" y="3667253"/>
            <a:ext cx="792088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F7EF114-97EC-FA62-8E22-E0926C3B245B}"/>
              </a:ext>
            </a:extLst>
          </p:cNvPr>
          <p:cNvSpPr/>
          <p:nvPr/>
        </p:nvSpPr>
        <p:spPr bwMode="white">
          <a:xfrm>
            <a:off x="5118052" y="3986817"/>
            <a:ext cx="576064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4F9A809B-950E-A653-CA8A-2F443A607F5E}"/>
              </a:ext>
            </a:extLst>
          </p:cNvPr>
          <p:cNvSpPr/>
          <p:nvPr/>
        </p:nvSpPr>
        <p:spPr bwMode="white">
          <a:xfrm>
            <a:off x="5710520" y="4869160"/>
            <a:ext cx="457488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ED319B1A-CAAF-625F-1FCF-77B98EB8B620}"/>
              </a:ext>
            </a:extLst>
          </p:cNvPr>
          <p:cNvSpPr/>
          <p:nvPr/>
        </p:nvSpPr>
        <p:spPr bwMode="white">
          <a:xfrm>
            <a:off x="9063182" y="5177549"/>
            <a:ext cx="936104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79F4F4DA-ABEB-DA75-6FD3-05C8C8972AB5}"/>
              </a:ext>
            </a:extLst>
          </p:cNvPr>
          <p:cNvSpPr/>
          <p:nvPr/>
        </p:nvSpPr>
        <p:spPr bwMode="white">
          <a:xfrm>
            <a:off x="5087888" y="5463001"/>
            <a:ext cx="1008112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BB30DB9D-CF7E-568F-67B9-28224A99A0F7}"/>
              </a:ext>
            </a:extLst>
          </p:cNvPr>
          <p:cNvSpPr/>
          <p:nvPr/>
        </p:nvSpPr>
        <p:spPr bwMode="white">
          <a:xfrm>
            <a:off x="4691331" y="5802627"/>
            <a:ext cx="576064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3BC7864-907A-07F7-7B5D-85EBCDA91BBD}"/>
              </a:ext>
            </a:extLst>
          </p:cNvPr>
          <p:cNvSpPr/>
          <p:nvPr/>
        </p:nvSpPr>
        <p:spPr bwMode="white">
          <a:xfrm>
            <a:off x="7464152" y="5807796"/>
            <a:ext cx="936104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48F67590-DB78-3D0F-2EDD-FE863B650422}"/>
              </a:ext>
            </a:extLst>
          </p:cNvPr>
          <p:cNvSpPr/>
          <p:nvPr/>
        </p:nvSpPr>
        <p:spPr bwMode="white">
          <a:xfrm>
            <a:off x="4388020" y="6082802"/>
            <a:ext cx="1322500" cy="238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4B9EEA-6A2E-6D29-01F7-674FBC47A0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37632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05F71F-0C2B-FF0E-DAE8-08B949E629C3}"/>
              </a:ext>
            </a:extLst>
          </p:cNvPr>
          <p:cNvSpPr/>
          <p:nvPr/>
        </p:nvSpPr>
        <p:spPr bwMode="white">
          <a:xfrm>
            <a:off x="1150276" y="2851703"/>
            <a:ext cx="10058292" cy="612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413A7C-3489-EB9B-880F-399E6519909F}"/>
              </a:ext>
            </a:extLst>
          </p:cNvPr>
          <p:cNvSpPr/>
          <p:nvPr/>
        </p:nvSpPr>
        <p:spPr bwMode="white">
          <a:xfrm>
            <a:off x="1150276" y="3717032"/>
            <a:ext cx="10058292" cy="559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4467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ABAD67-F50D-A713-54F9-CD5D0041CC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9788" y="1465839"/>
            <a:ext cx="9552424" cy="5271279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B8E4683-96D9-F487-9000-8345245158C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836712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351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501F8F-5339-D8FF-7267-A4E300532B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5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3515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B475F0-02C9-8644-2412-D17640DB2E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73"/>
          <a:stretch/>
        </p:blipFill>
        <p:spPr>
          <a:xfrm>
            <a:off x="2975972" y="900000"/>
            <a:ext cx="6240056" cy="5290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584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9DB701-4BEF-7091-C24B-5DED365165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06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1710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F7AF13-09A9-E578-85A5-01A534584B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276295"/>
            <a:ext cx="7665911" cy="5448624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6313C349-778E-AE4B-D007-331B97EE209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836712"/>
            <a:ext cx="10800000" cy="63540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6C16FE-DCBC-20E6-7898-AB834D0D8818}"/>
              </a:ext>
            </a:extLst>
          </p:cNvPr>
          <p:cNvSpPr/>
          <p:nvPr/>
        </p:nvSpPr>
        <p:spPr bwMode="white">
          <a:xfrm>
            <a:off x="7464152" y="3665660"/>
            <a:ext cx="504056" cy="432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096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3457D5-527D-384A-38EC-CE8856872C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070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774998-8FC5-5E3F-AC6B-AD6AC3650F18}"/>
              </a:ext>
            </a:extLst>
          </p:cNvPr>
          <p:cNvSpPr/>
          <p:nvPr/>
        </p:nvSpPr>
        <p:spPr bwMode="white">
          <a:xfrm>
            <a:off x="10443173" y="3899868"/>
            <a:ext cx="428463" cy="399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760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2061A1-51C3-B7F0-33E9-DA54C78198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88"/>
            <a:ext cx="6480000" cy="10587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A601AC-C920-1E1F-4229-2CA532966D71}"/>
              </a:ext>
            </a:extLst>
          </p:cNvPr>
          <p:cNvSpPr/>
          <p:nvPr/>
        </p:nvSpPr>
        <p:spPr bwMode="white">
          <a:xfrm>
            <a:off x="6023992" y="1249608"/>
            <a:ext cx="361812" cy="410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43E94E3-7DA1-6A67-377D-32A5BAE9CF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93" y="1679428"/>
            <a:ext cx="6480000" cy="5223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31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67</cp:revision>
  <dcterms:created xsi:type="dcterms:W3CDTF">2015-09-16T06:44:00Z</dcterms:created>
  <dcterms:modified xsi:type="dcterms:W3CDTF">2024-10-11T04:23:39Z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