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62" r:id="rId3"/>
    <p:sldId id="363" r:id="rId4"/>
    <p:sldId id="360" r:id="rId5"/>
    <p:sldId id="359" r:id="rId6"/>
    <p:sldId id="358" r:id="rId7"/>
    <p:sldId id="356" r:id="rId8"/>
    <p:sldId id="355" r:id="rId9"/>
    <p:sldId id="353" r:id="rId10"/>
    <p:sldId id="352" r:id="rId11"/>
    <p:sldId id="351" r:id="rId12"/>
    <p:sldId id="350" r:id="rId13"/>
    <p:sldId id="349" r:id="rId14"/>
    <p:sldId id="348" r:id="rId15"/>
    <p:sldId id="346" r:id="rId16"/>
    <p:sldId id="345" r:id="rId17"/>
    <p:sldId id="344" r:id="rId18"/>
    <p:sldId id="343" r:id="rId19"/>
    <p:sldId id="342" r:id="rId20"/>
    <p:sldId id="341" r:id="rId21"/>
    <p:sldId id="339" r:id="rId22"/>
    <p:sldId id="338" r:id="rId23"/>
    <p:sldId id="337" r:id="rId24"/>
    <p:sldId id="336" r:id="rId25"/>
    <p:sldId id="335" r:id="rId26"/>
    <p:sldId id="334" r:id="rId27"/>
    <p:sldId id="333" r:id="rId28"/>
    <p:sldId id="331" r:id="rId29"/>
    <p:sldId id="330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410" autoAdjust="0"/>
    <p:restoredTop sz="94660"/>
  </p:normalViewPr>
  <p:slideViewPr>
    <p:cSldViewPr showGuides="1">
      <p:cViewPr>
        <p:scale>
          <a:sx n="75" d="100"/>
          <a:sy n="75" d="100"/>
        </p:scale>
        <p:origin x="896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2A8A1EA-C2FC-F4E4-7F1E-16A457CB61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882" y="3028929"/>
            <a:ext cx="4572235" cy="80014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638349-61B9-28AB-9FA1-3E1F7CD303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80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C4A748-D9CC-1209-1751-91D7FD6453D9}"/>
              </a:ext>
            </a:extLst>
          </p:cNvPr>
          <p:cNvSpPr/>
          <p:nvPr/>
        </p:nvSpPr>
        <p:spPr bwMode="white">
          <a:xfrm>
            <a:off x="10557430" y="6016828"/>
            <a:ext cx="342770" cy="39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89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D617F5-5B89-55E6-F384-7154FCA66D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8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8601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D9BFA1-A24A-A833-C36C-8CDCACAB77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61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ACA9F6-010A-A04E-F118-45614CE01F43}"/>
              </a:ext>
            </a:extLst>
          </p:cNvPr>
          <p:cNvSpPr/>
          <p:nvPr/>
        </p:nvSpPr>
        <p:spPr bwMode="white">
          <a:xfrm>
            <a:off x="10557430" y="3920276"/>
            <a:ext cx="352292" cy="400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443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26A9C7-498F-E2E0-5107-BE2852C825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24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8A05CC-02B5-7591-EE94-F3991DA18992}"/>
              </a:ext>
            </a:extLst>
          </p:cNvPr>
          <p:cNvSpPr/>
          <p:nvPr/>
        </p:nvSpPr>
        <p:spPr bwMode="white">
          <a:xfrm>
            <a:off x="10557430" y="2025141"/>
            <a:ext cx="342770" cy="40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1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3CB130-B0B8-17FD-A4C7-BD8448B64B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507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597298-EF6C-85A0-F912-F7E2E6C8475B}"/>
              </a:ext>
            </a:extLst>
          </p:cNvPr>
          <p:cNvSpPr/>
          <p:nvPr/>
        </p:nvSpPr>
        <p:spPr bwMode="white">
          <a:xfrm>
            <a:off x="10528866" y="3039504"/>
            <a:ext cx="390377" cy="391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9290299-8101-F18F-7D34-994DE7CB1D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333" y="3801811"/>
            <a:ext cx="11340000" cy="1958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67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341471-B650-2CFA-5D0A-4CE24D341F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75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55E5AF-5CDD-97C0-5186-F9A2B66972DD}"/>
              </a:ext>
            </a:extLst>
          </p:cNvPr>
          <p:cNvSpPr/>
          <p:nvPr/>
        </p:nvSpPr>
        <p:spPr bwMode="white">
          <a:xfrm>
            <a:off x="10500302" y="2062569"/>
            <a:ext cx="371334" cy="400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39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592787-3838-FB17-FBA7-DD5BA28C77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679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2C5C39-F0C7-B493-AB32-87E9912BB213}"/>
              </a:ext>
            </a:extLst>
          </p:cNvPr>
          <p:cNvSpPr/>
          <p:nvPr/>
        </p:nvSpPr>
        <p:spPr bwMode="white">
          <a:xfrm>
            <a:off x="10471738" y="4055662"/>
            <a:ext cx="428463" cy="400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099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282FCF-619A-C8BC-2ECC-7DD063FE8C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15670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A6C320-7D54-6772-8823-E3A7752305BF}"/>
              </a:ext>
            </a:extLst>
          </p:cNvPr>
          <p:cNvSpPr/>
          <p:nvPr/>
        </p:nvSpPr>
        <p:spPr bwMode="white">
          <a:xfrm>
            <a:off x="6771586" y="3250807"/>
            <a:ext cx="240359" cy="252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655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F96D03-8E68-5D1D-0E7F-52FAA4BA83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327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615C22-D12D-A946-E75C-3FBC4C485596}"/>
              </a:ext>
            </a:extLst>
          </p:cNvPr>
          <p:cNvSpPr/>
          <p:nvPr/>
        </p:nvSpPr>
        <p:spPr bwMode="white">
          <a:xfrm>
            <a:off x="10462216" y="4959114"/>
            <a:ext cx="437984" cy="40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18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963D1C-BBF4-9BCC-D16B-6E834695E4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59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8546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D0B961-3ED5-72AF-40E4-B6B29A3DDB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462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4BC3BD-F1EF-948F-E582-D3DBF45D49AA}"/>
              </a:ext>
            </a:extLst>
          </p:cNvPr>
          <p:cNvSpPr/>
          <p:nvPr/>
        </p:nvSpPr>
        <p:spPr bwMode="white">
          <a:xfrm>
            <a:off x="5758639" y="1681547"/>
            <a:ext cx="238035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87B450-C0DD-7579-AD93-A072CE2D4715}"/>
              </a:ext>
            </a:extLst>
          </p:cNvPr>
          <p:cNvSpPr/>
          <p:nvPr/>
        </p:nvSpPr>
        <p:spPr bwMode="white">
          <a:xfrm>
            <a:off x="6691738" y="1681547"/>
            <a:ext cx="238035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705DF1-CFC9-C21C-BB3C-E3092EA1240F}"/>
              </a:ext>
            </a:extLst>
          </p:cNvPr>
          <p:cNvSpPr/>
          <p:nvPr/>
        </p:nvSpPr>
        <p:spPr bwMode="white">
          <a:xfrm>
            <a:off x="2559445" y="1938886"/>
            <a:ext cx="466549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79D992-274D-4A5A-05E6-A382ED0DF2BA}"/>
              </a:ext>
            </a:extLst>
          </p:cNvPr>
          <p:cNvSpPr/>
          <p:nvPr/>
        </p:nvSpPr>
        <p:spPr bwMode="white">
          <a:xfrm>
            <a:off x="4654156" y="2262943"/>
            <a:ext cx="418942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378A14-F4C5-CDB9-F55D-2F4BF5FC56E1}"/>
              </a:ext>
            </a:extLst>
          </p:cNvPr>
          <p:cNvSpPr/>
          <p:nvPr/>
        </p:nvSpPr>
        <p:spPr bwMode="white">
          <a:xfrm>
            <a:off x="5691989" y="3206519"/>
            <a:ext cx="875969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2ADE6CA-07E2-D062-D538-47EDA89F1315}"/>
              </a:ext>
            </a:extLst>
          </p:cNvPr>
          <p:cNvSpPr/>
          <p:nvPr/>
        </p:nvSpPr>
        <p:spPr bwMode="white">
          <a:xfrm>
            <a:off x="4501813" y="3540106"/>
            <a:ext cx="1094962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EC6EBCB-FA73-76F8-B6EC-82137A8C6D89}"/>
              </a:ext>
            </a:extLst>
          </p:cNvPr>
          <p:cNvSpPr/>
          <p:nvPr/>
        </p:nvSpPr>
        <p:spPr bwMode="white">
          <a:xfrm>
            <a:off x="8072342" y="3540106"/>
            <a:ext cx="885491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84D35D6-3188-5FF8-AB05-3BBDF294EBF6}"/>
              </a:ext>
            </a:extLst>
          </p:cNvPr>
          <p:cNvSpPr/>
          <p:nvPr/>
        </p:nvSpPr>
        <p:spPr bwMode="white">
          <a:xfrm>
            <a:off x="8300856" y="3902287"/>
            <a:ext cx="1066397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FC23C53-D9E2-1E4B-9A5C-F15C9E97038A}"/>
              </a:ext>
            </a:extLst>
          </p:cNvPr>
          <p:cNvSpPr/>
          <p:nvPr/>
        </p:nvSpPr>
        <p:spPr bwMode="white">
          <a:xfrm>
            <a:off x="5063576" y="4159626"/>
            <a:ext cx="875969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AE70F27-C9AA-6428-CD19-5AA57B4A5F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407" b="76690"/>
          <a:stretch/>
        </p:blipFill>
        <p:spPr>
          <a:xfrm>
            <a:off x="429597" y="4003951"/>
            <a:ext cx="407408" cy="781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969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7DE827-2ADA-893B-837B-4AAA5197E2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3987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933A2FB-CC11-51C4-A7C6-CAF5ADCD31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709" y="1997307"/>
            <a:ext cx="11340000" cy="3750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50704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3AF43F-24FB-12DD-D96D-BE1612EC3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279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FD412B-A143-11E2-17AA-42C482E7CD5F}"/>
              </a:ext>
            </a:extLst>
          </p:cNvPr>
          <p:cNvSpPr/>
          <p:nvPr/>
        </p:nvSpPr>
        <p:spPr bwMode="white">
          <a:xfrm>
            <a:off x="9652896" y="1138063"/>
            <a:ext cx="437984" cy="39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16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22A261-38D3-74BE-A0D0-5CFC9961AA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61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529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BD478C-7CDA-4EB6-AAC6-BD27C70304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28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39F228-B889-D8F1-D803-1CAF7F7AEDD8}"/>
              </a:ext>
            </a:extLst>
          </p:cNvPr>
          <p:cNvSpPr/>
          <p:nvPr/>
        </p:nvSpPr>
        <p:spPr bwMode="white">
          <a:xfrm>
            <a:off x="9681460" y="1205147"/>
            <a:ext cx="371335" cy="40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9118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DD22CF-652F-7A32-D9CA-9003DA9F1C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471166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0955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D5B51A-9EEC-74AE-AB05-4C366D28C3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98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4703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18BBFB-BBDC-41C1-97CE-467CC93DF2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91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6191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8186A4-2027-EB0A-58B1-41C401A22B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68366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62A7971-04CB-24C2-3F0F-8F1DE389538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24944"/>
            <a:ext cx="11340000" cy="1829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9328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B58479-C96F-4A36-B339-CB4DCE6C82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6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2175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AE6305-A732-1ECC-DB71-4532EA9DC9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1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6697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0EB1F9-95C9-6848-FC6D-3CC2CA08EF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28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C79B5E-C4D6-9DFF-5EE7-35868BF7FF49}"/>
              </a:ext>
            </a:extLst>
          </p:cNvPr>
          <p:cNvSpPr/>
          <p:nvPr/>
        </p:nvSpPr>
        <p:spPr bwMode="white">
          <a:xfrm>
            <a:off x="9710025" y="966676"/>
            <a:ext cx="466549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6E5805-26A2-464E-4118-66AB8AD48B01}"/>
              </a:ext>
            </a:extLst>
          </p:cNvPr>
          <p:cNvSpPr/>
          <p:nvPr/>
        </p:nvSpPr>
        <p:spPr bwMode="white">
          <a:xfrm>
            <a:off x="4235214" y="1309582"/>
            <a:ext cx="885491" cy="20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847D7A-B36E-8E15-33B3-0C5684017CA3}"/>
              </a:ext>
            </a:extLst>
          </p:cNvPr>
          <p:cNvSpPr/>
          <p:nvPr/>
        </p:nvSpPr>
        <p:spPr bwMode="white">
          <a:xfrm>
            <a:off x="10471738" y="1900143"/>
            <a:ext cx="447506" cy="1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B9C6F3-5DB7-D7CD-1954-AC3F585C8A7C}"/>
              </a:ext>
            </a:extLst>
          </p:cNvPr>
          <p:cNvSpPr/>
          <p:nvPr/>
        </p:nvSpPr>
        <p:spPr bwMode="white">
          <a:xfrm>
            <a:off x="9024483" y="2157322"/>
            <a:ext cx="457027" cy="190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1D8358-BC88-96D6-5CBE-EE0EAD676586}"/>
              </a:ext>
            </a:extLst>
          </p:cNvPr>
          <p:cNvSpPr/>
          <p:nvPr/>
        </p:nvSpPr>
        <p:spPr bwMode="white">
          <a:xfrm>
            <a:off x="2968866" y="2509754"/>
            <a:ext cx="904534" cy="20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89EE86-740F-9C00-C30B-805BE4EA71CB}"/>
              </a:ext>
            </a:extLst>
          </p:cNvPr>
          <p:cNvSpPr/>
          <p:nvPr/>
        </p:nvSpPr>
        <p:spPr bwMode="white">
          <a:xfrm>
            <a:off x="2568967" y="2919336"/>
            <a:ext cx="523677" cy="161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3F749B-9789-6D3C-9E40-DFB6F0AB21A0}"/>
              </a:ext>
            </a:extLst>
          </p:cNvPr>
          <p:cNvSpPr/>
          <p:nvPr/>
        </p:nvSpPr>
        <p:spPr bwMode="white">
          <a:xfrm>
            <a:off x="4130478" y="3157466"/>
            <a:ext cx="437984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21C5ABF-36F9-EB47-7950-07285FDAE0ED}"/>
              </a:ext>
            </a:extLst>
          </p:cNvPr>
          <p:cNvSpPr/>
          <p:nvPr/>
        </p:nvSpPr>
        <p:spPr bwMode="white">
          <a:xfrm>
            <a:off x="7177329" y="3147940"/>
            <a:ext cx="856926" cy="20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7848645-24E8-FF22-440C-7B25C304131B}"/>
              </a:ext>
            </a:extLst>
          </p:cNvPr>
          <p:cNvSpPr/>
          <p:nvPr/>
        </p:nvSpPr>
        <p:spPr bwMode="white">
          <a:xfrm>
            <a:off x="10757380" y="3500372"/>
            <a:ext cx="447506" cy="20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CE45594-866B-2789-17CD-93146541C859}"/>
              </a:ext>
            </a:extLst>
          </p:cNvPr>
          <p:cNvSpPr/>
          <p:nvPr/>
        </p:nvSpPr>
        <p:spPr bwMode="white">
          <a:xfrm>
            <a:off x="7939042" y="3843278"/>
            <a:ext cx="847405" cy="200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3612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3696B9-3320-CCCD-DCEA-2F34B4DC4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7597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CA566A-940D-783E-5A92-924FD098D06C}"/>
              </a:ext>
            </a:extLst>
          </p:cNvPr>
          <p:cNvSpPr/>
          <p:nvPr/>
        </p:nvSpPr>
        <p:spPr bwMode="white">
          <a:xfrm>
            <a:off x="321914" y="1988840"/>
            <a:ext cx="980653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02BC5E3-B348-6D3B-789F-B43894ECB9BC}"/>
              </a:ext>
            </a:extLst>
          </p:cNvPr>
          <p:cNvSpPr/>
          <p:nvPr/>
        </p:nvSpPr>
        <p:spPr bwMode="white">
          <a:xfrm>
            <a:off x="321914" y="2865026"/>
            <a:ext cx="980653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21E245B-69E6-EFA3-97E4-C45B9AD1B56F}"/>
              </a:ext>
            </a:extLst>
          </p:cNvPr>
          <p:cNvSpPr/>
          <p:nvPr/>
        </p:nvSpPr>
        <p:spPr bwMode="white">
          <a:xfrm>
            <a:off x="321914" y="3753100"/>
            <a:ext cx="9806534" cy="56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60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2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D2AE05-E50A-E1E4-F4F3-6D3A0037A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25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328755-6E5C-409F-7C91-6CF64EAD4613}"/>
              </a:ext>
            </a:extLst>
          </p:cNvPr>
          <p:cNvSpPr/>
          <p:nvPr/>
        </p:nvSpPr>
        <p:spPr bwMode="white">
          <a:xfrm>
            <a:off x="1159797" y="2927450"/>
            <a:ext cx="9688730" cy="60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197EF9-8BB1-89C2-D121-F4F7C005E69E}"/>
              </a:ext>
            </a:extLst>
          </p:cNvPr>
          <p:cNvSpPr/>
          <p:nvPr/>
        </p:nvSpPr>
        <p:spPr bwMode="white">
          <a:xfrm>
            <a:off x="1159798" y="3789040"/>
            <a:ext cx="9688730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26D26D8-F18A-A410-2111-86F428BAB5CE}"/>
              </a:ext>
            </a:extLst>
          </p:cNvPr>
          <p:cNvSpPr/>
          <p:nvPr/>
        </p:nvSpPr>
        <p:spPr bwMode="white">
          <a:xfrm>
            <a:off x="1159799" y="4581129"/>
            <a:ext cx="9688728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33FCF79-2DBD-7088-6E06-9BF3ABCB64AE}"/>
              </a:ext>
            </a:extLst>
          </p:cNvPr>
          <p:cNvSpPr/>
          <p:nvPr/>
        </p:nvSpPr>
        <p:spPr bwMode="white">
          <a:xfrm>
            <a:off x="1159797" y="5644102"/>
            <a:ext cx="9688730" cy="482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41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4" grpId="0" animBg="1"/>
      <p:bldP spid="1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6006ED-E50C-41A5-E642-327CB83A23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37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3085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259415-16FB-0754-A859-F0E3BD5AE9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42723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560EC9-C40B-53E4-ADE4-7FDCD2E40A61}"/>
              </a:ext>
            </a:extLst>
          </p:cNvPr>
          <p:cNvSpPr/>
          <p:nvPr/>
        </p:nvSpPr>
        <p:spPr bwMode="white">
          <a:xfrm>
            <a:off x="321914" y="1904878"/>
            <a:ext cx="9950551" cy="58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3912B25-24AA-9A5F-18F0-03AECA01DB47}"/>
              </a:ext>
            </a:extLst>
          </p:cNvPr>
          <p:cNvSpPr/>
          <p:nvPr/>
        </p:nvSpPr>
        <p:spPr bwMode="white">
          <a:xfrm>
            <a:off x="321913" y="2708920"/>
            <a:ext cx="995055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4932865-00B9-F597-AD40-DE5B05F7C80B}"/>
              </a:ext>
            </a:extLst>
          </p:cNvPr>
          <p:cNvSpPr/>
          <p:nvPr/>
        </p:nvSpPr>
        <p:spPr bwMode="white">
          <a:xfrm>
            <a:off x="321914" y="3615478"/>
            <a:ext cx="9950551" cy="67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DEBDC6C-E822-BE40-48EA-57A19F16CC86}"/>
              </a:ext>
            </a:extLst>
          </p:cNvPr>
          <p:cNvSpPr/>
          <p:nvPr/>
        </p:nvSpPr>
        <p:spPr bwMode="white">
          <a:xfrm>
            <a:off x="321913" y="4491647"/>
            <a:ext cx="9950551" cy="67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72DCBAF-DF36-52D8-EB02-C3FFDF06010A}"/>
              </a:ext>
            </a:extLst>
          </p:cNvPr>
          <p:cNvSpPr/>
          <p:nvPr/>
        </p:nvSpPr>
        <p:spPr bwMode="white">
          <a:xfrm>
            <a:off x="321913" y="5373559"/>
            <a:ext cx="9950551" cy="690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692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18" grpId="0" animBg="1"/>
      <p:bldP spid="20" grpId="0" animBg="1"/>
      <p:bldP spid="2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D0E371-9114-17A4-638E-B65EEB3F60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2861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EC93F7-A2B8-2608-C287-7AE70564DD1C}"/>
              </a:ext>
            </a:extLst>
          </p:cNvPr>
          <p:cNvSpPr/>
          <p:nvPr/>
        </p:nvSpPr>
        <p:spPr bwMode="white">
          <a:xfrm>
            <a:off x="321914" y="1865666"/>
            <a:ext cx="9950550" cy="579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3AC3833-74A8-4371-04AD-C07C722F961C}"/>
              </a:ext>
            </a:extLst>
          </p:cNvPr>
          <p:cNvSpPr/>
          <p:nvPr/>
        </p:nvSpPr>
        <p:spPr bwMode="white">
          <a:xfrm>
            <a:off x="321914" y="2708920"/>
            <a:ext cx="995055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AEB39CE-EFC4-FAD4-8EFB-E4DB09DDFEC1}"/>
              </a:ext>
            </a:extLst>
          </p:cNvPr>
          <p:cNvSpPr/>
          <p:nvPr/>
        </p:nvSpPr>
        <p:spPr bwMode="white">
          <a:xfrm>
            <a:off x="321914" y="3582720"/>
            <a:ext cx="9950550" cy="66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1584169-EBEB-C223-94B1-5349F88D49BC}"/>
              </a:ext>
            </a:extLst>
          </p:cNvPr>
          <p:cNvSpPr/>
          <p:nvPr/>
        </p:nvSpPr>
        <p:spPr bwMode="white">
          <a:xfrm>
            <a:off x="321914" y="4468922"/>
            <a:ext cx="9950550" cy="66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C0BB7B6-C178-6D58-385A-146051A89FD9}"/>
              </a:ext>
            </a:extLst>
          </p:cNvPr>
          <p:cNvSpPr/>
          <p:nvPr/>
        </p:nvSpPr>
        <p:spPr bwMode="white">
          <a:xfrm>
            <a:off x="321913" y="5345595"/>
            <a:ext cx="9950550" cy="66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8315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9" grpId="0" animBg="1"/>
      <p:bldP spid="28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ECFE9E-F18C-C95F-437A-7E3FA490CC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908" y="1412776"/>
            <a:ext cx="7392184" cy="536116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F4C6F57-F592-6FEB-8ACB-38F95C8426F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92696"/>
            <a:ext cx="10800000" cy="62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232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DA85CF-2E4B-C069-95EE-87E72BF868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9569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9EA4B6-F364-A1FE-0FF6-23D2C458BA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356384"/>
            <a:ext cx="11340000" cy="106663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04CFECD-CB25-DEEE-B529-2F1EFE32D5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741" y="1423017"/>
            <a:ext cx="11340000" cy="56783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6503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6C4C5C-5186-0500-0379-2C24148DD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0514" y="836712"/>
            <a:ext cx="935097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5209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02C3A-B073-330B-7CB7-399D1BA2D1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3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64337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664614-99A6-94D5-901A-AEE6DD12DD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10396"/>
            <a:ext cx="827170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E1E05A-59D5-6FC7-B160-115D72F66842}"/>
              </a:ext>
            </a:extLst>
          </p:cNvPr>
          <p:cNvSpPr/>
          <p:nvPr/>
        </p:nvSpPr>
        <p:spPr bwMode="white">
          <a:xfrm>
            <a:off x="7773648" y="5022050"/>
            <a:ext cx="277807" cy="285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BEE3278-A69D-4CBA-CADE-36DD72E106C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20688"/>
            <a:ext cx="10800000" cy="6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25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2024-10-11T09:57:57Z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