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57" r:id="rId3"/>
    <p:sldId id="358" r:id="rId4"/>
    <p:sldId id="355" r:id="rId5"/>
    <p:sldId id="354" r:id="rId6"/>
    <p:sldId id="353" r:id="rId7"/>
    <p:sldId id="352" r:id="rId8"/>
    <p:sldId id="351" r:id="rId9"/>
    <p:sldId id="349" r:id="rId10"/>
    <p:sldId id="348" r:id="rId11"/>
    <p:sldId id="347" r:id="rId12"/>
    <p:sldId id="346" r:id="rId13"/>
    <p:sldId id="345" r:id="rId14"/>
    <p:sldId id="344" r:id="rId15"/>
    <p:sldId id="342" r:id="rId16"/>
    <p:sldId id="341" r:id="rId17"/>
    <p:sldId id="340" r:id="rId18"/>
    <p:sldId id="339" r:id="rId19"/>
    <p:sldId id="338" r:id="rId20"/>
    <p:sldId id="337" r:id="rId21"/>
    <p:sldId id="335" r:id="rId22"/>
    <p:sldId id="334" r:id="rId23"/>
    <p:sldId id="333" r:id="rId24"/>
    <p:sldId id="332" r:id="rId25"/>
    <p:sldId id="331" r:id="rId26"/>
    <p:sldId id="330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89" autoAdjust="0"/>
    <p:restoredTop sz="94660"/>
  </p:normalViewPr>
  <p:slideViewPr>
    <p:cSldViewPr showGuides="1">
      <p:cViewPr>
        <p:scale>
          <a:sx n="66" d="100"/>
          <a:sy n="66" d="100"/>
        </p:scale>
        <p:origin x="135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C4B26A-2680-6942-A19E-E6ED9B500A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130" y="3019404"/>
            <a:ext cx="11487740" cy="81919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3BA9C-35FF-A087-CCA0-2DC360F70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56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9CAB5-D72E-C09A-D680-33ECFEA0F7A3}"/>
              </a:ext>
            </a:extLst>
          </p:cNvPr>
          <p:cNvSpPr/>
          <p:nvPr/>
        </p:nvSpPr>
        <p:spPr bwMode="white">
          <a:xfrm>
            <a:off x="10509823" y="3975569"/>
            <a:ext cx="380856" cy="3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57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2CAD8-7B7D-96FF-ECDB-F5140A112B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E03B6-DC54-895E-DD6C-C692041E37EA}"/>
              </a:ext>
            </a:extLst>
          </p:cNvPr>
          <p:cNvSpPr/>
          <p:nvPr/>
        </p:nvSpPr>
        <p:spPr bwMode="white">
          <a:xfrm>
            <a:off x="10538387" y="2138686"/>
            <a:ext cx="342770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774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8E54E0-72AB-0D3F-E961-26B96BE906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B906A8-705C-BFE2-F12D-E12B1B726B58}"/>
              </a:ext>
            </a:extLst>
          </p:cNvPr>
          <p:cNvSpPr/>
          <p:nvPr/>
        </p:nvSpPr>
        <p:spPr bwMode="white">
          <a:xfrm>
            <a:off x="10471738" y="2128563"/>
            <a:ext cx="437984" cy="39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48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1BB6F-E88A-6243-FD29-2EA1A64EBE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067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C7785-8885-D046-1070-35E1090F02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57373D-0B33-1ECA-3D74-627651930634}"/>
              </a:ext>
            </a:extLst>
          </p:cNvPr>
          <p:cNvSpPr/>
          <p:nvPr/>
        </p:nvSpPr>
        <p:spPr bwMode="white">
          <a:xfrm>
            <a:off x="9938539" y="1081528"/>
            <a:ext cx="380856" cy="39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BAE0A81-D297-844F-D2EE-81606C5993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1067"/>
            <a:ext cx="11340000" cy="180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560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409D2-CE3F-81B5-34D6-BFCD54499F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343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0BF14-1790-8780-E172-5B4111344725}"/>
              </a:ext>
            </a:extLst>
          </p:cNvPr>
          <p:cNvSpPr/>
          <p:nvPr/>
        </p:nvSpPr>
        <p:spPr bwMode="white">
          <a:xfrm>
            <a:off x="10500302" y="2176413"/>
            <a:ext cx="380856" cy="390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08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868C6-7222-3417-5299-742DFDA0B8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8734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9725E-44A1-5030-BE30-24ED8CEED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1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292F6E-4B59-17AF-20E9-91916E171436}"/>
              </a:ext>
            </a:extLst>
          </p:cNvPr>
          <p:cNvSpPr/>
          <p:nvPr/>
        </p:nvSpPr>
        <p:spPr bwMode="white">
          <a:xfrm>
            <a:off x="9929017" y="1214810"/>
            <a:ext cx="371335" cy="41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653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D2489-DA25-B4AE-3BF1-5374838181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965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87461-255D-D695-17FF-7DBF76961D8E}"/>
              </a:ext>
            </a:extLst>
          </p:cNvPr>
          <p:cNvSpPr/>
          <p:nvPr/>
        </p:nvSpPr>
        <p:spPr bwMode="white">
          <a:xfrm>
            <a:off x="9113977" y="2759983"/>
            <a:ext cx="328787" cy="337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835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629AC-A2A8-2D3B-1E7C-B746A2E6DE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23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06EF4B-EA3B-6894-775A-55D03973BE1C}"/>
              </a:ext>
            </a:extLst>
          </p:cNvPr>
          <p:cNvSpPr/>
          <p:nvPr/>
        </p:nvSpPr>
        <p:spPr bwMode="white">
          <a:xfrm>
            <a:off x="10500302" y="2071510"/>
            <a:ext cx="380856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815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14F56-472D-A067-37A6-6B0C5E1AAC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9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9CB3FFC-EED7-CED1-6C2E-D65DD1DEA006}"/>
              </a:ext>
            </a:extLst>
          </p:cNvPr>
          <p:cNvSpPr/>
          <p:nvPr/>
        </p:nvSpPr>
        <p:spPr bwMode="white">
          <a:xfrm>
            <a:off x="3006952" y="1814740"/>
            <a:ext cx="1542468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20F23-CEC4-163E-D328-81CC897F26A1}"/>
              </a:ext>
            </a:extLst>
          </p:cNvPr>
          <p:cNvSpPr/>
          <p:nvPr/>
        </p:nvSpPr>
        <p:spPr bwMode="white">
          <a:xfrm>
            <a:off x="8100906" y="2119653"/>
            <a:ext cx="447506" cy="2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C9389E-FCD4-716D-863B-CA673EBA2CB4}"/>
              </a:ext>
            </a:extLst>
          </p:cNvPr>
          <p:cNvSpPr/>
          <p:nvPr/>
        </p:nvSpPr>
        <p:spPr bwMode="white">
          <a:xfrm>
            <a:off x="3854357" y="2462681"/>
            <a:ext cx="485591" cy="1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A730CA2-4111-FE4D-8469-04F391113C5B}"/>
              </a:ext>
            </a:extLst>
          </p:cNvPr>
          <p:cNvSpPr/>
          <p:nvPr/>
        </p:nvSpPr>
        <p:spPr bwMode="white">
          <a:xfrm>
            <a:off x="3416372" y="2710423"/>
            <a:ext cx="447506" cy="2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8CC9D8-EB6D-49D2-3435-83C973B706AE}"/>
              </a:ext>
            </a:extLst>
          </p:cNvPr>
          <p:cNvSpPr/>
          <p:nvPr/>
        </p:nvSpPr>
        <p:spPr bwMode="white">
          <a:xfrm>
            <a:off x="6215667" y="2729480"/>
            <a:ext cx="1104483" cy="19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DB0E9DE-AC21-6494-3430-B4933DF40085}"/>
              </a:ext>
            </a:extLst>
          </p:cNvPr>
          <p:cNvSpPr/>
          <p:nvPr/>
        </p:nvSpPr>
        <p:spPr bwMode="white">
          <a:xfrm>
            <a:off x="7948564" y="3062979"/>
            <a:ext cx="695062" cy="17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FC4BA6-CCAB-0BD2-65D0-176648A57141}"/>
              </a:ext>
            </a:extLst>
          </p:cNvPr>
          <p:cNvSpPr/>
          <p:nvPr/>
        </p:nvSpPr>
        <p:spPr bwMode="white">
          <a:xfrm>
            <a:off x="10290831" y="3043922"/>
            <a:ext cx="1133047" cy="209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810700-F9E5-F6F0-F709-423CBC2BBB2A}"/>
              </a:ext>
            </a:extLst>
          </p:cNvPr>
          <p:cNvSpPr/>
          <p:nvPr/>
        </p:nvSpPr>
        <p:spPr bwMode="white">
          <a:xfrm>
            <a:off x="8177078" y="4006305"/>
            <a:ext cx="895012" cy="21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6A5FE0A-FA79-FC02-3DEC-9B792B97C6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3448982"/>
            <a:ext cx="464131" cy="299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6C1B1-87E5-4B41-F591-A8AAF1501D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33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CF6D66C-D0B4-360E-E02B-5FF2CBB712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23" y="3870673"/>
            <a:ext cx="11340000" cy="277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DA0E9F-C70B-36BC-EDCF-DAE36AA76C5E}"/>
              </a:ext>
            </a:extLst>
          </p:cNvPr>
          <p:cNvSpPr/>
          <p:nvPr/>
        </p:nvSpPr>
        <p:spPr bwMode="white">
          <a:xfrm>
            <a:off x="10477783" y="5937765"/>
            <a:ext cx="342770" cy="40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520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9D2F32-B723-1304-9FBB-15D75FAA82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927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94973-2CA8-D8F5-73B3-0F38EDD893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1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79AA68-70E8-833A-C570-48B7EA2FBFE7}"/>
              </a:ext>
            </a:extLst>
          </p:cNvPr>
          <p:cNvSpPr/>
          <p:nvPr/>
        </p:nvSpPr>
        <p:spPr bwMode="white">
          <a:xfrm>
            <a:off x="10481259" y="3976777"/>
            <a:ext cx="380856" cy="4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35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39BBB0-DF1A-7BB1-63FE-693F93F425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570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363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13A04-9C9F-BFF1-85F7-A1B9ECF7F2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754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CC6345-1893-F92C-CD15-336A8DE73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788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59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6ADFB8-B1D4-94BC-C860-117877139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846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44BF6-3468-FFC4-C599-CD82315748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52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9751E7A-D8F4-A72E-B204-3712445CC9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35200"/>
            <a:ext cx="11340000" cy="464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95072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FAAD28-A261-1385-F855-C089A60670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08720"/>
            <a:ext cx="11340000" cy="54937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334F7-8BC2-6A57-2D1D-17409BC74701}"/>
              </a:ext>
            </a:extLst>
          </p:cNvPr>
          <p:cNvSpPr/>
          <p:nvPr/>
        </p:nvSpPr>
        <p:spPr bwMode="white">
          <a:xfrm>
            <a:off x="1159798" y="3854402"/>
            <a:ext cx="9688731" cy="69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0FD037-9381-40F6-579C-6B5273F96DD6}"/>
              </a:ext>
            </a:extLst>
          </p:cNvPr>
          <p:cNvSpPr/>
          <p:nvPr/>
        </p:nvSpPr>
        <p:spPr bwMode="white">
          <a:xfrm>
            <a:off x="1159797" y="4725144"/>
            <a:ext cx="968873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DE2B891-4C52-CC48-DB71-F061D5713C69}"/>
              </a:ext>
            </a:extLst>
          </p:cNvPr>
          <p:cNvSpPr/>
          <p:nvPr/>
        </p:nvSpPr>
        <p:spPr bwMode="white">
          <a:xfrm>
            <a:off x="1159798" y="5618895"/>
            <a:ext cx="9688731" cy="69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8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0C5B86-6940-19F0-A6DB-AB58264F1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79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5C5F89-A53D-4A11-4B99-EEE025BA8D2A}"/>
              </a:ext>
            </a:extLst>
          </p:cNvPr>
          <p:cNvSpPr/>
          <p:nvPr/>
        </p:nvSpPr>
        <p:spPr bwMode="white">
          <a:xfrm>
            <a:off x="1150277" y="3699895"/>
            <a:ext cx="9770259" cy="736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9C4FD0-06B2-1951-603A-BCA8BFAD28AA}"/>
              </a:ext>
            </a:extLst>
          </p:cNvPr>
          <p:cNvSpPr/>
          <p:nvPr/>
        </p:nvSpPr>
        <p:spPr bwMode="white">
          <a:xfrm>
            <a:off x="1150277" y="4581128"/>
            <a:ext cx="9770259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A4039E8-CB17-BBF9-0951-76DE87330BA7}"/>
              </a:ext>
            </a:extLst>
          </p:cNvPr>
          <p:cNvSpPr/>
          <p:nvPr/>
        </p:nvSpPr>
        <p:spPr bwMode="white">
          <a:xfrm>
            <a:off x="1150277" y="5532958"/>
            <a:ext cx="9770259" cy="624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502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62E35-5A70-21FA-807D-E98888F07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4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5E69E1-549E-AC32-6914-7B96BD93E143}"/>
              </a:ext>
            </a:extLst>
          </p:cNvPr>
          <p:cNvSpPr/>
          <p:nvPr/>
        </p:nvSpPr>
        <p:spPr bwMode="white">
          <a:xfrm>
            <a:off x="4930277" y="909522"/>
            <a:ext cx="476070" cy="19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18B82C-74A6-722D-936E-844DF6A38D05}"/>
              </a:ext>
            </a:extLst>
          </p:cNvPr>
          <p:cNvSpPr/>
          <p:nvPr/>
        </p:nvSpPr>
        <p:spPr bwMode="white">
          <a:xfrm>
            <a:off x="9433904" y="890477"/>
            <a:ext cx="447506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6ED254-7CBE-9B6E-1728-09082EF89DCD}"/>
              </a:ext>
            </a:extLst>
          </p:cNvPr>
          <p:cNvSpPr/>
          <p:nvPr/>
        </p:nvSpPr>
        <p:spPr bwMode="white">
          <a:xfrm>
            <a:off x="3682972" y="1471337"/>
            <a:ext cx="875969" cy="2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B6F79B-62B3-9C77-ACB0-A791CDA14B63}"/>
              </a:ext>
            </a:extLst>
          </p:cNvPr>
          <p:cNvSpPr/>
          <p:nvPr/>
        </p:nvSpPr>
        <p:spPr bwMode="white">
          <a:xfrm>
            <a:off x="2959345" y="2461656"/>
            <a:ext cx="523677" cy="17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C5289D9-2313-1E70-65FD-A8FBC42AA003}"/>
              </a:ext>
            </a:extLst>
          </p:cNvPr>
          <p:cNvSpPr/>
          <p:nvPr/>
        </p:nvSpPr>
        <p:spPr bwMode="white">
          <a:xfrm>
            <a:off x="3378287" y="2785414"/>
            <a:ext cx="1313954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97E81C-0DA4-F915-A554-D82F8F8B3504}"/>
              </a:ext>
            </a:extLst>
          </p:cNvPr>
          <p:cNvSpPr/>
          <p:nvPr/>
        </p:nvSpPr>
        <p:spPr bwMode="white">
          <a:xfrm>
            <a:off x="3521108" y="3709076"/>
            <a:ext cx="904534" cy="2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36D429-37F5-58C7-76E2-2F201963F850}"/>
              </a:ext>
            </a:extLst>
          </p:cNvPr>
          <p:cNvSpPr/>
          <p:nvPr/>
        </p:nvSpPr>
        <p:spPr bwMode="white">
          <a:xfrm>
            <a:off x="5539647" y="4070924"/>
            <a:ext cx="466549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5DAD1AA-B9CB-6022-5A51-44EB6ABEC830}"/>
              </a:ext>
            </a:extLst>
          </p:cNvPr>
          <p:cNvSpPr/>
          <p:nvPr/>
        </p:nvSpPr>
        <p:spPr bwMode="white">
          <a:xfrm>
            <a:off x="6548916" y="4394682"/>
            <a:ext cx="895012" cy="21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9A60BB-7944-1386-3BDD-17AB46DA82D4}"/>
              </a:ext>
            </a:extLst>
          </p:cNvPr>
          <p:cNvSpPr/>
          <p:nvPr/>
        </p:nvSpPr>
        <p:spPr bwMode="white">
          <a:xfrm>
            <a:off x="4016221" y="4766051"/>
            <a:ext cx="904534" cy="199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067D4E1-F174-E764-16A1-87CBFC899F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11" y="750855"/>
            <a:ext cx="464131" cy="299198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5E2396-2A02-0346-09F0-3B4951B41CDA}"/>
              </a:ext>
            </a:extLst>
          </p:cNvPr>
          <p:cNvSpPr/>
          <p:nvPr/>
        </p:nvSpPr>
        <p:spPr bwMode="white">
          <a:xfrm>
            <a:off x="1055441" y="785732"/>
            <a:ext cx="432048" cy="20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7765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1C271A-6F5D-3F77-CBEC-1B62E97824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469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D8CDD-3BD0-13A0-51E8-CBF5FB9E94D9}"/>
              </a:ext>
            </a:extLst>
          </p:cNvPr>
          <p:cNvSpPr/>
          <p:nvPr/>
        </p:nvSpPr>
        <p:spPr bwMode="white">
          <a:xfrm>
            <a:off x="1178840" y="2749079"/>
            <a:ext cx="9525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58AB96-B7A2-42F1-94FA-F9A74BDAF94D}"/>
              </a:ext>
            </a:extLst>
          </p:cNvPr>
          <p:cNvSpPr/>
          <p:nvPr/>
        </p:nvSpPr>
        <p:spPr bwMode="white">
          <a:xfrm>
            <a:off x="1178840" y="3645024"/>
            <a:ext cx="95256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C3E2FF-0A89-2F03-415D-31725B8F0B5C}"/>
              </a:ext>
            </a:extLst>
          </p:cNvPr>
          <p:cNvSpPr/>
          <p:nvPr/>
        </p:nvSpPr>
        <p:spPr bwMode="white">
          <a:xfrm>
            <a:off x="1178840" y="4556178"/>
            <a:ext cx="9525672" cy="57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35A8826-F296-5897-3319-B8BED1746BD3}"/>
              </a:ext>
            </a:extLst>
          </p:cNvPr>
          <p:cNvSpPr/>
          <p:nvPr/>
        </p:nvSpPr>
        <p:spPr bwMode="white">
          <a:xfrm>
            <a:off x="1178841" y="5461248"/>
            <a:ext cx="9525672" cy="53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59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18CBD-C403-8630-0185-3515048920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65343"/>
            <a:ext cx="11340000" cy="4704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69FA2B2-0DE9-9613-DF29-254AA0D85F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7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49354-16B4-FD69-1BEA-95B47FC1C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4402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33E56-3581-45C2-9F13-BEE5F3CC2A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2147880" y="900000"/>
            <a:ext cx="7896240" cy="34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570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BE1D2-00AA-C31A-F4FD-0A4F5A9545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6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4422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165ED-AFBB-8101-0DF9-233CE37B33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519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65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8BC2AE-B8C4-D93D-F57D-D2FC564184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0396"/>
            <a:ext cx="929061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C1902-35D9-EDDF-A56F-0E1DE125FD90}"/>
              </a:ext>
            </a:extLst>
          </p:cNvPr>
          <p:cNvSpPr/>
          <p:nvPr/>
        </p:nvSpPr>
        <p:spPr bwMode="white">
          <a:xfrm>
            <a:off x="8714535" y="4701305"/>
            <a:ext cx="280824" cy="32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FCCBE52-0A2A-FA3C-DEB3-31B4B5FCD8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3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2024-10-11T09:09:36Z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