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6" r:id="rId3"/>
    <p:sldId id="353" r:id="rId4"/>
    <p:sldId id="352" r:id="rId5"/>
    <p:sldId id="349" r:id="rId6"/>
    <p:sldId id="348" r:id="rId7"/>
    <p:sldId id="347" r:id="rId8"/>
    <p:sldId id="346" r:id="rId9"/>
    <p:sldId id="344" r:id="rId10"/>
    <p:sldId id="343" r:id="rId11"/>
    <p:sldId id="342" r:id="rId12"/>
    <p:sldId id="341" r:id="rId13"/>
    <p:sldId id="340" r:id="rId14"/>
    <p:sldId id="337" r:id="rId15"/>
    <p:sldId id="336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409" autoAdjust="0"/>
    <p:restoredTop sz="94660"/>
  </p:normalViewPr>
  <p:slideViewPr>
    <p:cSldViewPr showGuides="1">
      <p:cViewPr>
        <p:scale>
          <a:sx n="75" d="100"/>
          <a:sy n="75" d="100"/>
        </p:scale>
        <p:origin x="80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8A5F45-CF75-965E-5C18-5DEC6B1DEB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/>
          <a:stretch/>
        </p:blipFill>
        <p:spPr>
          <a:xfrm>
            <a:off x="4308120" y="2996952"/>
            <a:ext cx="3575760" cy="5869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0ADA1-0C8C-EB7A-A559-BF8BDCCF37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1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87286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084122-FE6A-1135-E358-9FD7899A8C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62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3727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8C92A4-7B55-7B9A-2E4A-2BDAB2EEF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752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C400B-8402-7DD1-4873-AB087AE428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672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35CEB6-39AF-7F5C-FF19-1A1387AA9362}"/>
              </a:ext>
            </a:extLst>
          </p:cNvPr>
          <p:cNvSpPr/>
          <p:nvPr/>
        </p:nvSpPr>
        <p:spPr bwMode="white">
          <a:xfrm>
            <a:off x="769419" y="1779172"/>
            <a:ext cx="11160000" cy="2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E1445D-867A-B43C-ECE6-28C30E7212F2}"/>
              </a:ext>
            </a:extLst>
          </p:cNvPr>
          <p:cNvSpPr/>
          <p:nvPr/>
        </p:nvSpPr>
        <p:spPr bwMode="white">
          <a:xfrm>
            <a:off x="797984" y="2151864"/>
            <a:ext cx="11160000" cy="24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0484559-9434-2604-942E-EE2AC6D7BD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505" y="2496744"/>
            <a:ext cx="11340000" cy="76275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F9528C-FE61-BCF5-E095-769C75F0E641}"/>
              </a:ext>
            </a:extLst>
          </p:cNvPr>
          <p:cNvSpPr/>
          <p:nvPr/>
        </p:nvSpPr>
        <p:spPr bwMode="white">
          <a:xfrm>
            <a:off x="769419" y="2563484"/>
            <a:ext cx="10416423" cy="266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FB734C-934D-004A-2C9C-46EE1C791F12}"/>
              </a:ext>
            </a:extLst>
          </p:cNvPr>
          <p:cNvSpPr/>
          <p:nvPr/>
        </p:nvSpPr>
        <p:spPr bwMode="white">
          <a:xfrm>
            <a:off x="769419" y="2944861"/>
            <a:ext cx="5693803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EB6AE05-EA2F-D646-1C5F-15112DABE8E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9497"/>
            <a:ext cx="11340000" cy="1936678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526A2A9-151B-1B04-F7B3-CF916191E107}"/>
              </a:ext>
            </a:extLst>
          </p:cNvPr>
          <p:cNvSpPr/>
          <p:nvPr/>
        </p:nvSpPr>
        <p:spPr bwMode="white">
          <a:xfrm>
            <a:off x="778942" y="4146743"/>
            <a:ext cx="2808816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7B0D07-D9AD-1525-E8A7-2B78122D8E24}"/>
              </a:ext>
            </a:extLst>
          </p:cNvPr>
          <p:cNvSpPr/>
          <p:nvPr/>
        </p:nvSpPr>
        <p:spPr bwMode="white">
          <a:xfrm>
            <a:off x="769420" y="4518815"/>
            <a:ext cx="10406901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12E2209-BBA9-795B-811A-FEAE7878C741}"/>
              </a:ext>
            </a:extLst>
          </p:cNvPr>
          <p:cNvSpPr/>
          <p:nvPr/>
        </p:nvSpPr>
        <p:spPr bwMode="white">
          <a:xfrm>
            <a:off x="778942" y="4900426"/>
            <a:ext cx="5017783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B8E8F-5762-4A31-48E7-6D9F6FD24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C1A18A-C7D0-075D-B40E-DB7E8A7F7485}"/>
              </a:ext>
            </a:extLst>
          </p:cNvPr>
          <p:cNvSpPr/>
          <p:nvPr/>
        </p:nvSpPr>
        <p:spPr bwMode="white">
          <a:xfrm>
            <a:off x="769420" y="1797067"/>
            <a:ext cx="6522166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209F4-78F6-7AA3-7FF4-0D5CC9F9B88C}"/>
              </a:ext>
            </a:extLst>
          </p:cNvPr>
          <p:cNvSpPr/>
          <p:nvPr/>
        </p:nvSpPr>
        <p:spPr bwMode="white">
          <a:xfrm>
            <a:off x="769420" y="2178798"/>
            <a:ext cx="10406901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3E2C7F-9528-63FB-C7AB-E348D51B5AF1}"/>
              </a:ext>
            </a:extLst>
          </p:cNvPr>
          <p:cNvSpPr/>
          <p:nvPr/>
        </p:nvSpPr>
        <p:spPr bwMode="white">
          <a:xfrm>
            <a:off x="788463" y="2550985"/>
            <a:ext cx="10368816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A8D298-7202-4E92-57AE-BA5DB9A8167C}"/>
              </a:ext>
            </a:extLst>
          </p:cNvPr>
          <p:cNvSpPr/>
          <p:nvPr/>
        </p:nvSpPr>
        <p:spPr bwMode="white">
          <a:xfrm>
            <a:off x="778942" y="2932716"/>
            <a:ext cx="10397380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20F6995-AEC1-5DF6-0205-864B6F08488C}"/>
              </a:ext>
            </a:extLst>
          </p:cNvPr>
          <p:cNvSpPr/>
          <p:nvPr/>
        </p:nvSpPr>
        <p:spPr bwMode="white">
          <a:xfrm>
            <a:off x="788463" y="3314447"/>
            <a:ext cx="1237783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30EBF70-D700-B4A6-EE95-9B8A59BCEDBB}"/>
              </a:ext>
            </a:extLst>
          </p:cNvPr>
          <p:cNvSpPr/>
          <p:nvPr/>
        </p:nvSpPr>
        <p:spPr bwMode="white">
          <a:xfrm>
            <a:off x="778941" y="4096995"/>
            <a:ext cx="10800000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990053-1DE2-EA74-8F07-00D6AA75ECC8}"/>
              </a:ext>
            </a:extLst>
          </p:cNvPr>
          <p:cNvSpPr/>
          <p:nvPr/>
        </p:nvSpPr>
        <p:spPr bwMode="white">
          <a:xfrm>
            <a:off x="769420" y="4469182"/>
            <a:ext cx="10359294" cy="25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41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6844B-F393-8AE6-BCD7-5F017F43E3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3555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3553BC8-C9EE-DAAA-B15E-7192A0B807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5030039"/>
            <a:ext cx="11340000" cy="11471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3FE2D-3CA9-5706-E967-6146F2CD10DF}"/>
              </a:ext>
            </a:extLst>
          </p:cNvPr>
          <p:cNvSpPr/>
          <p:nvPr/>
        </p:nvSpPr>
        <p:spPr bwMode="white">
          <a:xfrm>
            <a:off x="1261420" y="5919049"/>
            <a:ext cx="8740654" cy="24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36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033EAB-A037-05FE-83C8-4D7BB79599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480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36D1BC-297B-3CF7-1903-8BEAB8D3643F}"/>
              </a:ext>
            </a:extLst>
          </p:cNvPr>
          <p:cNvSpPr/>
          <p:nvPr/>
        </p:nvSpPr>
        <p:spPr bwMode="white">
          <a:xfrm>
            <a:off x="797984" y="4881303"/>
            <a:ext cx="10359294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42B6B2-1E57-E079-5740-CAC44494CEF0}"/>
              </a:ext>
            </a:extLst>
          </p:cNvPr>
          <p:cNvSpPr/>
          <p:nvPr/>
        </p:nvSpPr>
        <p:spPr bwMode="white">
          <a:xfrm>
            <a:off x="807506" y="5252765"/>
            <a:ext cx="6322216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342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E20058-97F1-A0E2-3990-A75D5D2B21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01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5823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363A3A-F58A-5AC9-9E07-232464F2F9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64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76C530-27FF-9A01-D946-A639FA75AFB5}"/>
              </a:ext>
            </a:extLst>
          </p:cNvPr>
          <p:cNvSpPr/>
          <p:nvPr/>
        </p:nvSpPr>
        <p:spPr bwMode="white">
          <a:xfrm>
            <a:off x="769420" y="1385933"/>
            <a:ext cx="10406901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08DFE-398D-6C55-25AA-2C6B1C6F2EFA}"/>
              </a:ext>
            </a:extLst>
          </p:cNvPr>
          <p:cNvSpPr/>
          <p:nvPr/>
        </p:nvSpPr>
        <p:spPr bwMode="white">
          <a:xfrm>
            <a:off x="769420" y="1776585"/>
            <a:ext cx="1256826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F796E6-AF44-06D3-1FFB-3430994D374A}"/>
              </a:ext>
            </a:extLst>
          </p:cNvPr>
          <p:cNvSpPr/>
          <p:nvPr/>
        </p:nvSpPr>
        <p:spPr bwMode="white">
          <a:xfrm>
            <a:off x="769419" y="2548361"/>
            <a:ext cx="10800000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F4DAC0-5B6C-017E-4834-FC458C19504C}"/>
              </a:ext>
            </a:extLst>
          </p:cNvPr>
          <p:cNvSpPr/>
          <p:nvPr/>
        </p:nvSpPr>
        <p:spPr bwMode="white">
          <a:xfrm>
            <a:off x="759899" y="2929485"/>
            <a:ext cx="10406902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D8FBD9-C6F0-0E51-F93D-4AF1722F26D5}"/>
              </a:ext>
            </a:extLst>
          </p:cNvPr>
          <p:cNvSpPr/>
          <p:nvPr/>
        </p:nvSpPr>
        <p:spPr bwMode="white">
          <a:xfrm>
            <a:off x="797984" y="3310609"/>
            <a:ext cx="3703828" cy="238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097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B78F84-74C1-3763-5F97-E345DC7FF3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8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33CEA4-4F0C-87FF-82F6-F7CC4B900D3F}"/>
              </a:ext>
            </a:extLst>
          </p:cNvPr>
          <p:cNvSpPr/>
          <p:nvPr/>
        </p:nvSpPr>
        <p:spPr bwMode="white">
          <a:xfrm>
            <a:off x="1235969" y="4672092"/>
            <a:ext cx="10368816" cy="257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2279B0-B711-36F1-4664-22CFADFC198D}"/>
              </a:ext>
            </a:extLst>
          </p:cNvPr>
          <p:cNvSpPr/>
          <p:nvPr/>
        </p:nvSpPr>
        <p:spPr bwMode="white">
          <a:xfrm>
            <a:off x="1235969" y="5062637"/>
            <a:ext cx="2294659" cy="238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292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704E8B-A1B6-13C9-D7CC-1FE7B0293D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6712"/>
            <a:ext cx="11340000" cy="90874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B627DC4-12C9-E04C-9507-9266C4E8704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45461"/>
            <a:ext cx="11340000" cy="46808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45294E-524A-817D-8046-DAF2F908CA60}"/>
              </a:ext>
            </a:extLst>
          </p:cNvPr>
          <p:cNvSpPr/>
          <p:nvPr/>
        </p:nvSpPr>
        <p:spPr bwMode="white">
          <a:xfrm>
            <a:off x="11071586" y="2679715"/>
            <a:ext cx="218992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DFC63A-BCBB-B9D5-5DBF-77D3078F31EE}"/>
              </a:ext>
            </a:extLst>
          </p:cNvPr>
          <p:cNvSpPr/>
          <p:nvPr/>
        </p:nvSpPr>
        <p:spPr bwMode="white">
          <a:xfrm>
            <a:off x="11062065" y="3966697"/>
            <a:ext cx="228513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19D16D-4C5D-5B3E-EDB0-149BB3D715DC}"/>
              </a:ext>
            </a:extLst>
          </p:cNvPr>
          <p:cNvSpPr/>
          <p:nvPr/>
        </p:nvSpPr>
        <p:spPr bwMode="white">
          <a:xfrm>
            <a:off x="11043022" y="5253680"/>
            <a:ext cx="266599" cy="219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898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CC246-A88D-BCE0-9DA0-DED7ADE3C9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3022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1B8FF-936E-E05C-51B7-5F9E6CD946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5612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52770-8352-391B-0252-2894C328FFD9}"/>
              </a:ext>
            </a:extLst>
          </p:cNvPr>
          <p:cNvSpPr/>
          <p:nvPr/>
        </p:nvSpPr>
        <p:spPr bwMode="white">
          <a:xfrm>
            <a:off x="778942" y="1800359"/>
            <a:ext cx="10397380" cy="25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4081E7-B277-1FE9-EC79-72E8DD9FD7FC}"/>
              </a:ext>
            </a:extLst>
          </p:cNvPr>
          <p:cNvSpPr/>
          <p:nvPr/>
        </p:nvSpPr>
        <p:spPr bwMode="white">
          <a:xfrm>
            <a:off x="769420" y="2173912"/>
            <a:ext cx="3989471" cy="24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274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5EF55-DBD7-2596-048D-F738BAB4C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94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6863F-FF51-2A2B-169E-7F5FD7FE3B90}"/>
              </a:ext>
            </a:extLst>
          </p:cNvPr>
          <p:cNvSpPr/>
          <p:nvPr/>
        </p:nvSpPr>
        <p:spPr bwMode="white">
          <a:xfrm>
            <a:off x="797984" y="3853291"/>
            <a:ext cx="8607355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1175B2-8FB3-6C9C-E257-92F5A7E3EABD}"/>
              </a:ext>
            </a:extLst>
          </p:cNvPr>
          <p:cNvSpPr/>
          <p:nvPr/>
        </p:nvSpPr>
        <p:spPr bwMode="white">
          <a:xfrm>
            <a:off x="797984" y="4634484"/>
            <a:ext cx="10387858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36C366-9DA1-341A-2B13-94A42693875A}"/>
              </a:ext>
            </a:extLst>
          </p:cNvPr>
          <p:cNvSpPr/>
          <p:nvPr/>
        </p:nvSpPr>
        <p:spPr bwMode="white">
          <a:xfrm>
            <a:off x="817027" y="5006027"/>
            <a:ext cx="3703828" cy="247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534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20BC89-AA31-0CFE-0571-0E3765A893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92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2584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D65CD-0483-EE59-D82E-9A74BAF4BD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1411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E8FDEE-97A7-716F-6B99-EC42E2F117D2}"/>
              </a:ext>
            </a:extLst>
          </p:cNvPr>
          <p:cNvSpPr/>
          <p:nvPr/>
        </p:nvSpPr>
        <p:spPr bwMode="white">
          <a:xfrm>
            <a:off x="769420" y="1772644"/>
            <a:ext cx="4379848" cy="25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BB12C5-74A9-D84A-DD95-0F74BC863B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76872"/>
            <a:ext cx="11340000" cy="379291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CF7C4-F4E4-9E00-9937-7E77F7DF7BDA}"/>
              </a:ext>
            </a:extLst>
          </p:cNvPr>
          <p:cNvSpPr/>
          <p:nvPr/>
        </p:nvSpPr>
        <p:spPr bwMode="white">
          <a:xfrm>
            <a:off x="769419" y="3172685"/>
            <a:ext cx="10800000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91DC12-3CF6-F0DB-86ED-A432A403C630}"/>
              </a:ext>
            </a:extLst>
          </p:cNvPr>
          <p:cNvSpPr/>
          <p:nvPr/>
        </p:nvSpPr>
        <p:spPr bwMode="white">
          <a:xfrm>
            <a:off x="769419" y="3544352"/>
            <a:ext cx="1080000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01DBF0-DE98-1A9D-8550-D725426EBF71}"/>
              </a:ext>
            </a:extLst>
          </p:cNvPr>
          <p:cNvSpPr/>
          <p:nvPr/>
        </p:nvSpPr>
        <p:spPr bwMode="white">
          <a:xfrm>
            <a:off x="769419" y="3916019"/>
            <a:ext cx="1080000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42FE7F-F2DE-F7B9-2216-1510F8E98F11}"/>
              </a:ext>
            </a:extLst>
          </p:cNvPr>
          <p:cNvSpPr/>
          <p:nvPr/>
        </p:nvSpPr>
        <p:spPr bwMode="white">
          <a:xfrm>
            <a:off x="769419" y="4287686"/>
            <a:ext cx="10800000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9F18B7-DB12-B62E-A6F7-5B953537B950}"/>
              </a:ext>
            </a:extLst>
          </p:cNvPr>
          <p:cNvSpPr/>
          <p:nvPr/>
        </p:nvSpPr>
        <p:spPr bwMode="white">
          <a:xfrm>
            <a:off x="769419" y="4649823"/>
            <a:ext cx="1080000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0DE8C8-4941-5190-0BC5-690576CEE047}"/>
              </a:ext>
            </a:extLst>
          </p:cNvPr>
          <p:cNvSpPr/>
          <p:nvPr/>
        </p:nvSpPr>
        <p:spPr bwMode="white">
          <a:xfrm>
            <a:off x="769420" y="5021491"/>
            <a:ext cx="1080000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778257-D00B-043D-2738-B3F57EC9AC84}"/>
              </a:ext>
            </a:extLst>
          </p:cNvPr>
          <p:cNvSpPr/>
          <p:nvPr/>
        </p:nvSpPr>
        <p:spPr bwMode="white">
          <a:xfrm>
            <a:off x="769420" y="5402688"/>
            <a:ext cx="10800000" cy="247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FC63EA0-6C56-0BE4-F87C-071294230CA4}"/>
              </a:ext>
            </a:extLst>
          </p:cNvPr>
          <p:cNvSpPr/>
          <p:nvPr/>
        </p:nvSpPr>
        <p:spPr bwMode="white">
          <a:xfrm>
            <a:off x="769420" y="5764825"/>
            <a:ext cx="10800000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628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5D9A23-116A-E428-58BF-D451E50BB6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964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72C295-515C-1612-5E6D-39B20AA0AC6A}"/>
              </a:ext>
            </a:extLst>
          </p:cNvPr>
          <p:cNvSpPr/>
          <p:nvPr/>
        </p:nvSpPr>
        <p:spPr bwMode="white">
          <a:xfrm>
            <a:off x="11062065" y="1014317"/>
            <a:ext cx="238035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D5BB0-0218-5663-8EF4-8C79471B047A}"/>
              </a:ext>
            </a:extLst>
          </p:cNvPr>
          <p:cNvSpPr/>
          <p:nvPr/>
        </p:nvSpPr>
        <p:spPr bwMode="white">
          <a:xfrm>
            <a:off x="11071586" y="3148252"/>
            <a:ext cx="218992" cy="219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64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9FF173-629E-A600-013D-76D0D6285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41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4CF99-282F-06EB-AC31-9A65394E6715}"/>
              </a:ext>
            </a:extLst>
          </p:cNvPr>
          <p:cNvSpPr/>
          <p:nvPr/>
        </p:nvSpPr>
        <p:spPr bwMode="white">
          <a:xfrm>
            <a:off x="11052544" y="1434243"/>
            <a:ext cx="247556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7AEC8E-F267-1728-2CFC-CE00935585A1}"/>
              </a:ext>
            </a:extLst>
          </p:cNvPr>
          <p:cNvSpPr/>
          <p:nvPr/>
        </p:nvSpPr>
        <p:spPr bwMode="white">
          <a:xfrm>
            <a:off x="11071586" y="3141913"/>
            <a:ext cx="218992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274855-D832-7CC6-09EE-96663B4D2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804" y="3912798"/>
            <a:ext cx="11340000" cy="455864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B66161A0-BADB-53D2-5F66-C40DFA64BE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63" y="4368662"/>
            <a:ext cx="11340000" cy="1608933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2DF0B2-5692-548D-4A8E-F95C2C603485}"/>
              </a:ext>
            </a:extLst>
          </p:cNvPr>
          <p:cNvSpPr/>
          <p:nvPr/>
        </p:nvSpPr>
        <p:spPr bwMode="white">
          <a:xfrm>
            <a:off x="11068549" y="4857088"/>
            <a:ext cx="218992" cy="210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233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5EB30-90D3-154A-28E3-3A298D257E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15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756D75-7201-43A6-DD72-CD04DD380683}"/>
              </a:ext>
            </a:extLst>
          </p:cNvPr>
          <p:cNvSpPr/>
          <p:nvPr/>
        </p:nvSpPr>
        <p:spPr bwMode="white">
          <a:xfrm>
            <a:off x="8481763" y="1043036"/>
            <a:ext cx="266599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72BC4A-5DDF-2D23-BB68-1CBDF6DE35D1}"/>
              </a:ext>
            </a:extLst>
          </p:cNvPr>
          <p:cNvSpPr/>
          <p:nvPr/>
        </p:nvSpPr>
        <p:spPr bwMode="white">
          <a:xfrm>
            <a:off x="11052544" y="4018189"/>
            <a:ext cx="247556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1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051BBE-BFC4-787A-2A3F-0C0FA808E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352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3422B6-C51E-DFA5-F418-C9BC593F1D67}"/>
              </a:ext>
            </a:extLst>
          </p:cNvPr>
          <p:cNvSpPr/>
          <p:nvPr/>
        </p:nvSpPr>
        <p:spPr bwMode="white">
          <a:xfrm>
            <a:off x="11052544" y="1004737"/>
            <a:ext cx="238035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3FEBA2-C7C3-0C96-FE6C-3DEA9329809E}"/>
              </a:ext>
            </a:extLst>
          </p:cNvPr>
          <p:cNvSpPr/>
          <p:nvPr/>
        </p:nvSpPr>
        <p:spPr bwMode="white">
          <a:xfrm>
            <a:off x="11062065" y="5041887"/>
            <a:ext cx="218992" cy="21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777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B68222-6D9C-6C06-9DBF-8C81B66655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7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1ADEF3-20DB-B335-FCF2-E49874403AAE}"/>
              </a:ext>
            </a:extLst>
          </p:cNvPr>
          <p:cNvSpPr/>
          <p:nvPr/>
        </p:nvSpPr>
        <p:spPr bwMode="white">
          <a:xfrm>
            <a:off x="11062065" y="1014309"/>
            <a:ext cx="21899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18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C82F5-0ACE-92DC-E20E-873AE88AA8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698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C2417-2B92-5DCA-09D4-684D0822AF2C}"/>
              </a:ext>
            </a:extLst>
          </p:cNvPr>
          <p:cNvSpPr/>
          <p:nvPr/>
        </p:nvSpPr>
        <p:spPr bwMode="white">
          <a:xfrm>
            <a:off x="11033501" y="1892275"/>
            <a:ext cx="266599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B0E6349-FFA5-8AC5-CE5B-4C82A1E5FF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42" y="2704752"/>
            <a:ext cx="11340000" cy="37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8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B0318-81E2-AAE8-269E-80CD7CF314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642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53307-E089-F89E-AF73-C65E120D2770}"/>
              </a:ext>
            </a:extLst>
          </p:cNvPr>
          <p:cNvSpPr/>
          <p:nvPr/>
        </p:nvSpPr>
        <p:spPr bwMode="white">
          <a:xfrm>
            <a:off x="11052544" y="1023900"/>
            <a:ext cx="238035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664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2024-10-11T03:58:05Z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