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24" r:id="rId2"/>
    <p:sldId id="340" r:id="rId3"/>
    <p:sldId id="339" r:id="rId4"/>
    <p:sldId id="338" r:id="rId5"/>
    <p:sldId id="337" r:id="rId6"/>
    <p:sldId id="336" r:id="rId7"/>
    <p:sldId id="334" r:id="rId8"/>
    <p:sldId id="333" r:id="rId9"/>
    <p:sldId id="332" r:id="rId10"/>
    <p:sldId id="331" r:id="rId11"/>
    <p:sldId id="330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998" autoAdjust="0"/>
    <p:restoredTop sz="94660"/>
  </p:normalViewPr>
  <p:slideViewPr>
    <p:cSldViewPr showGuides="1">
      <p:cViewPr>
        <p:scale>
          <a:sx n="75" d="100"/>
          <a:sy n="75" d="100"/>
        </p:scale>
        <p:origin x="512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EDC562E-A356-1B04-F991-8F1DAAECB8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7803" y="2994002"/>
            <a:ext cx="4756394" cy="8699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CB6421-53A2-01AF-14B7-5656A4A71A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386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522576-0AE6-8676-C359-97FBD3174969}"/>
              </a:ext>
            </a:extLst>
          </p:cNvPr>
          <p:cNvSpPr/>
          <p:nvPr/>
        </p:nvSpPr>
        <p:spPr bwMode="white">
          <a:xfrm>
            <a:off x="8055721" y="1792168"/>
            <a:ext cx="275624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559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0398A-3E30-B1D3-8470-E4331C858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35461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3DE2BA-BBC4-4996-D354-E66B40AE628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844824"/>
            <a:ext cx="11340000" cy="38728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5016B9-225E-ED89-56E8-A1DE061C4558}"/>
              </a:ext>
            </a:extLst>
          </p:cNvPr>
          <p:cNvSpPr/>
          <p:nvPr/>
        </p:nvSpPr>
        <p:spPr bwMode="white">
          <a:xfrm>
            <a:off x="10442355" y="3018133"/>
            <a:ext cx="380856" cy="400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604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F412B2-7C16-5450-F485-15ADD2BA72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454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4F9668-42C9-8FA9-EEDB-F5A69182D6B8}"/>
              </a:ext>
            </a:extLst>
          </p:cNvPr>
          <p:cNvSpPr/>
          <p:nvPr/>
        </p:nvSpPr>
        <p:spPr bwMode="white">
          <a:xfrm>
            <a:off x="8879590" y="2799885"/>
            <a:ext cx="288527" cy="336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98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908B59-61B8-F1D0-97AB-1FBC278FE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4560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3DC98-2C5E-BEE0-5A0D-A6CC3DB806CE}"/>
              </a:ext>
            </a:extLst>
          </p:cNvPr>
          <p:cNvSpPr/>
          <p:nvPr/>
        </p:nvSpPr>
        <p:spPr bwMode="white">
          <a:xfrm>
            <a:off x="9398194" y="2946976"/>
            <a:ext cx="323705" cy="35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812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805D4E-409D-F3AA-90C3-D0BD74898C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64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66378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68A22-FBF7-1750-4637-96C36BDE2D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3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8050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005245-F01B-1FF1-8B6C-1D76EE1827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73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81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C9CFA7-693C-FCB6-49C5-72494F46BD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7913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100939AC-7ED2-52FB-EFC0-F48A34D7DF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058251"/>
            <a:ext cx="255273" cy="15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974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2B040-F8DE-364C-E688-FA869EF3CA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37862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20EE44FE-2CF0-6D59-ABF8-63B6A7FEC1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185" y="900000"/>
            <a:ext cx="255273" cy="152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96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A0B6FF-AACF-81A7-9428-7E003BCCC3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69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37311070-EBC9-F177-5D87-5F0A2C7F63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000" y="860490"/>
            <a:ext cx="11340000" cy="2568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866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CA1A5-35BD-2ED6-8413-588447DDD5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317817"/>
            <a:ext cx="9145016" cy="5574148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2FEA9DB6-C8FB-3F6B-71FC-74060BC119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25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6402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A56406-9072-ECF4-2319-5D105921E0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796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704159-65FA-38EB-7B38-3AF55D27D73D}"/>
              </a:ext>
            </a:extLst>
          </p:cNvPr>
          <p:cNvSpPr/>
          <p:nvPr/>
        </p:nvSpPr>
        <p:spPr bwMode="white">
          <a:xfrm>
            <a:off x="9786196" y="1262148"/>
            <a:ext cx="437984" cy="390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9581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2D37E-501C-9EB1-A9AC-59B4DE14C6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4817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1ED26A-4624-E1E9-0E73-B89B66A1888C}"/>
              </a:ext>
            </a:extLst>
          </p:cNvPr>
          <p:cNvSpPr/>
          <p:nvPr/>
        </p:nvSpPr>
        <p:spPr bwMode="white">
          <a:xfrm>
            <a:off x="9854842" y="4066573"/>
            <a:ext cx="321859" cy="37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703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2024-10-11T10:29:07Z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