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24" r:id="rId2"/>
    <p:sldId id="353" r:id="rId3"/>
    <p:sldId id="350" r:id="rId4"/>
    <p:sldId id="349" r:id="rId5"/>
    <p:sldId id="347" r:id="rId6"/>
    <p:sldId id="346" r:id="rId7"/>
    <p:sldId id="345" r:id="rId8"/>
    <p:sldId id="344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21" autoAdjust="0"/>
    <p:restoredTop sz="94660"/>
  </p:normalViewPr>
  <p:slideViewPr>
    <p:cSldViewPr showGuides="1">
      <p:cViewPr>
        <p:scale>
          <a:sx n="75" d="100"/>
          <a:sy n="75" d="100"/>
        </p:scale>
        <p:origin x="68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CCA35-B1D1-1FBC-FD79-F264F0C863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264004" y="2852936"/>
            <a:ext cx="5663992" cy="67634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146BCC-5375-36F5-8578-283FCBCEB0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5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ACF386-D12B-3E5F-85A8-47F1DEC49C62}"/>
              </a:ext>
            </a:extLst>
          </p:cNvPr>
          <p:cNvSpPr/>
          <p:nvPr/>
        </p:nvSpPr>
        <p:spPr bwMode="white">
          <a:xfrm>
            <a:off x="11033501" y="1510769"/>
            <a:ext cx="266599" cy="219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6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385DD-32B3-B5A1-CCDA-0FC6E5ACC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6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4570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F6F939-E417-3A88-6A1E-0CCA3785D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6236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FE3D4E-7240-117A-EBBB-953F6671000D}"/>
              </a:ext>
            </a:extLst>
          </p:cNvPr>
          <p:cNvSpPr/>
          <p:nvPr/>
        </p:nvSpPr>
        <p:spPr bwMode="white">
          <a:xfrm>
            <a:off x="797984" y="4748049"/>
            <a:ext cx="8331234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407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A2568-2833-115C-0859-94AA8289F1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6665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AFE08F-0A19-65B4-B3F4-41DB4260B56C}"/>
              </a:ext>
            </a:extLst>
          </p:cNvPr>
          <p:cNvSpPr/>
          <p:nvPr/>
        </p:nvSpPr>
        <p:spPr bwMode="white">
          <a:xfrm>
            <a:off x="778942" y="2499994"/>
            <a:ext cx="10397380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1E1F49-ACBD-0939-0C92-68609B56F4A1}"/>
              </a:ext>
            </a:extLst>
          </p:cNvPr>
          <p:cNvSpPr/>
          <p:nvPr/>
        </p:nvSpPr>
        <p:spPr bwMode="white">
          <a:xfrm>
            <a:off x="778942" y="2957136"/>
            <a:ext cx="10397380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020E0-401F-901F-C117-8ABBD81AA7CD}"/>
              </a:ext>
            </a:extLst>
          </p:cNvPr>
          <p:cNvSpPr/>
          <p:nvPr/>
        </p:nvSpPr>
        <p:spPr bwMode="white">
          <a:xfrm>
            <a:off x="807506" y="3442848"/>
            <a:ext cx="1218740" cy="219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E4219E4-B85C-DED3-7313-EE3D25C8966A}"/>
              </a:ext>
            </a:extLst>
          </p:cNvPr>
          <p:cNvSpPr/>
          <p:nvPr/>
        </p:nvSpPr>
        <p:spPr bwMode="white">
          <a:xfrm>
            <a:off x="778942" y="4376179"/>
            <a:ext cx="10368816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105DFC-0BFE-C37A-66D2-383313BBCCB6}"/>
              </a:ext>
            </a:extLst>
          </p:cNvPr>
          <p:cNvSpPr/>
          <p:nvPr/>
        </p:nvSpPr>
        <p:spPr bwMode="white">
          <a:xfrm>
            <a:off x="769420" y="4842844"/>
            <a:ext cx="5808060" cy="24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7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FFCA3-A044-CDAA-AFA4-4AA2E3A886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549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7A84E-DDEC-7DD5-2594-A812DE80DB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8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65986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F43BC-8A62-1902-E702-8CB2854DA6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782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58CF4E-DB68-B501-48B9-18E584EA0A4B}"/>
              </a:ext>
            </a:extLst>
          </p:cNvPr>
          <p:cNvSpPr/>
          <p:nvPr/>
        </p:nvSpPr>
        <p:spPr bwMode="white">
          <a:xfrm>
            <a:off x="769420" y="2015065"/>
            <a:ext cx="5684282" cy="257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04BB19-7498-F743-2F01-AA75E7FDF5BD}"/>
              </a:ext>
            </a:extLst>
          </p:cNvPr>
          <p:cNvSpPr/>
          <p:nvPr/>
        </p:nvSpPr>
        <p:spPr bwMode="white">
          <a:xfrm>
            <a:off x="778942" y="2482058"/>
            <a:ext cx="7360050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B03844-FC35-3234-F1E9-131E08CB1325}"/>
              </a:ext>
            </a:extLst>
          </p:cNvPr>
          <p:cNvSpPr/>
          <p:nvPr/>
        </p:nvSpPr>
        <p:spPr bwMode="white">
          <a:xfrm>
            <a:off x="769420" y="2939521"/>
            <a:ext cx="10397380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180498-ACD2-7E31-34C4-AC7C5F397EA0}"/>
              </a:ext>
            </a:extLst>
          </p:cNvPr>
          <p:cNvSpPr/>
          <p:nvPr/>
        </p:nvSpPr>
        <p:spPr bwMode="white">
          <a:xfrm>
            <a:off x="778942" y="3406514"/>
            <a:ext cx="6969672" cy="2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BA7E02-D9A8-C37C-5F2D-BD54C7F259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78202"/>
            <a:ext cx="11340000" cy="2782858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C92DED-D4DD-27AC-9073-B5973F1A2EF0}"/>
              </a:ext>
            </a:extLst>
          </p:cNvPr>
          <p:cNvSpPr/>
          <p:nvPr/>
        </p:nvSpPr>
        <p:spPr bwMode="white">
          <a:xfrm>
            <a:off x="769420" y="4359552"/>
            <a:ext cx="7502870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4477F0A-4399-7F14-D9E1-B036094FFB9F}"/>
              </a:ext>
            </a:extLst>
          </p:cNvPr>
          <p:cNvSpPr/>
          <p:nvPr/>
        </p:nvSpPr>
        <p:spPr bwMode="white">
          <a:xfrm>
            <a:off x="778942" y="5817694"/>
            <a:ext cx="10368816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9AFFA9E-F3CC-70D2-1625-BBA2DE063CC5}"/>
              </a:ext>
            </a:extLst>
          </p:cNvPr>
          <p:cNvSpPr/>
          <p:nvPr/>
        </p:nvSpPr>
        <p:spPr bwMode="white">
          <a:xfrm>
            <a:off x="807506" y="6275150"/>
            <a:ext cx="6484080" cy="24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363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F7AC7-E176-9EC9-3AFF-1D84159AB68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646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CE1F02-0CF7-56C4-F7BF-4EF53A5FB8E5}"/>
              </a:ext>
            </a:extLst>
          </p:cNvPr>
          <p:cNvSpPr/>
          <p:nvPr/>
        </p:nvSpPr>
        <p:spPr bwMode="white">
          <a:xfrm>
            <a:off x="769420" y="1472565"/>
            <a:ext cx="10378337" cy="2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2C5CDD-DE7B-351A-2121-DA24706029E2}"/>
              </a:ext>
            </a:extLst>
          </p:cNvPr>
          <p:cNvSpPr/>
          <p:nvPr/>
        </p:nvSpPr>
        <p:spPr bwMode="white">
          <a:xfrm>
            <a:off x="778942" y="1949702"/>
            <a:ext cx="3199193" cy="24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707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08A29-C8DC-074C-6DC4-993F7FBDB9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49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D3A9CF-7561-1A50-E524-6B69F2510F3F}"/>
              </a:ext>
            </a:extLst>
          </p:cNvPr>
          <p:cNvSpPr/>
          <p:nvPr/>
        </p:nvSpPr>
        <p:spPr bwMode="white">
          <a:xfrm>
            <a:off x="1235969" y="5952725"/>
            <a:ext cx="10378337" cy="257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B8B3F4-5C2B-C358-2BFC-90E82AC00468}"/>
              </a:ext>
            </a:extLst>
          </p:cNvPr>
          <p:cNvSpPr/>
          <p:nvPr/>
        </p:nvSpPr>
        <p:spPr bwMode="white">
          <a:xfrm>
            <a:off x="1235969" y="6419864"/>
            <a:ext cx="8597833" cy="24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9169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E6EA4B-6579-1329-184C-C717A740A3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91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BD5073-57BE-94C6-1C84-4CF97B4E823A}"/>
              </a:ext>
            </a:extLst>
          </p:cNvPr>
          <p:cNvSpPr/>
          <p:nvPr/>
        </p:nvSpPr>
        <p:spPr bwMode="white">
          <a:xfrm>
            <a:off x="788463" y="4489672"/>
            <a:ext cx="10245036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C5FD1B-4999-FCD4-872E-60847E5C2280}"/>
              </a:ext>
            </a:extLst>
          </p:cNvPr>
          <p:cNvSpPr/>
          <p:nvPr/>
        </p:nvSpPr>
        <p:spPr bwMode="white">
          <a:xfrm>
            <a:off x="797984" y="4975278"/>
            <a:ext cx="723627" cy="209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9D5903-2341-7C84-E514-AFE2F8BAB7B7}"/>
              </a:ext>
            </a:extLst>
          </p:cNvPr>
          <p:cNvSpPr/>
          <p:nvPr/>
        </p:nvSpPr>
        <p:spPr bwMode="white">
          <a:xfrm>
            <a:off x="778942" y="5422797"/>
            <a:ext cx="10368816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7AA5EE-4243-301A-60FA-31FE047DD5CD}"/>
              </a:ext>
            </a:extLst>
          </p:cNvPr>
          <p:cNvSpPr/>
          <p:nvPr/>
        </p:nvSpPr>
        <p:spPr bwMode="white">
          <a:xfrm>
            <a:off x="797984" y="5879837"/>
            <a:ext cx="10349773" cy="25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6669E2-50BE-A8B8-3DE5-97180194B244}"/>
              </a:ext>
            </a:extLst>
          </p:cNvPr>
          <p:cNvSpPr/>
          <p:nvPr/>
        </p:nvSpPr>
        <p:spPr bwMode="white">
          <a:xfrm>
            <a:off x="797984" y="6346399"/>
            <a:ext cx="4103727" cy="247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885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FCECE1-570A-3566-B0DA-9930344EB4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48779"/>
            <a:ext cx="11340000" cy="9594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B6A0DF7-2765-143E-1ACD-561B4BDDB8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08179"/>
            <a:ext cx="11340000" cy="52051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636D8C-30A4-4494-FAD5-8248F6AB85A6}"/>
              </a:ext>
            </a:extLst>
          </p:cNvPr>
          <p:cNvSpPr/>
          <p:nvPr/>
        </p:nvSpPr>
        <p:spPr bwMode="white">
          <a:xfrm>
            <a:off x="11071586" y="2170645"/>
            <a:ext cx="218992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F4FFBD-2442-098C-5803-19A7ADABBF88}"/>
              </a:ext>
            </a:extLst>
          </p:cNvPr>
          <p:cNvSpPr/>
          <p:nvPr/>
        </p:nvSpPr>
        <p:spPr bwMode="white">
          <a:xfrm>
            <a:off x="11071586" y="4010577"/>
            <a:ext cx="218992" cy="219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052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D236BD-2ED5-001A-BAD1-FC740378DC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6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0080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B0BD7-FA2F-8D95-549E-AF005B0A6B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0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8367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8DC7B3-FE49-D500-2997-7894BD2B75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58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2328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79F6B-3211-D978-BA02-15AFB8F753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30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7BA8F-C974-D657-AE20-B39BD55D8C92}"/>
              </a:ext>
            </a:extLst>
          </p:cNvPr>
          <p:cNvSpPr/>
          <p:nvPr/>
        </p:nvSpPr>
        <p:spPr bwMode="white">
          <a:xfrm>
            <a:off x="769420" y="2005527"/>
            <a:ext cx="3856171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BE4489-BA91-A816-4F8F-42B1FD5C2A02}"/>
              </a:ext>
            </a:extLst>
          </p:cNvPr>
          <p:cNvSpPr/>
          <p:nvPr/>
        </p:nvSpPr>
        <p:spPr bwMode="white">
          <a:xfrm>
            <a:off x="769420" y="2453456"/>
            <a:ext cx="10397380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36B4D-1627-E49B-B979-21F665086723}"/>
              </a:ext>
            </a:extLst>
          </p:cNvPr>
          <p:cNvSpPr/>
          <p:nvPr/>
        </p:nvSpPr>
        <p:spPr bwMode="white">
          <a:xfrm>
            <a:off x="788463" y="2901385"/>
            <a:ext cx="10387858" cy="25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670609-C27A-C206-2B96-7B97F7B57040}"/>
              </a:ext>
            </a:extLst>
          </p:cNvPr>
          <p:cNvSpPr/>
          <p:nvPr/>
        </p:nvSpPr>
        <p:spPr bwMode="white">
          <a:xfrm>
            <a:off x="788463" y="3358844"/>
            <a:ext cx="8845390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75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7C04C5-C615-787B-257E-8D724DEA17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309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3D663F-844C-EDB9-98E4-F5E5FF2895DE}"/>
              </a:ext>
            </a:extLst>
          </p:cNvPr>
          <p:cNvSpPr/>
          <p:nvPr/>
        </p:nvSpPr>
        <p:spPr bwMode="white">
          <a:xfrm>
            <a:off x="769420" y="1949342"/>
            <a:ext cx="1080000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0C2210-C4EB-5781-639C-5EADC244F953}"/>
              </a:ext>
            </a:extLst>
          </p:cNvPr>
          <p:cNvSpPr/>
          <p:nvPr/>
        </p:nvSpPr>
        <p:spPr bwMode="white">
          <a:xfrm>
            <a:off x="769419" y="2416777"/>
            <a:ext cx="10800000" cy="209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21EA1F-1CCD-EC4C-25F4-D00DA004C015}"/>
              </a:ext>
            </a:extLst>
          </p:cNvPr>
          <p:cNvSpPr/>
          <p:nvPr/>
        </p:nvSpPr>
        <p:spPr bwMode="white">
          <a:xfrm>
            <a:off x="769420" y="2846053"/>
            <a:ext cx="1080000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8BE0AAE-D144-01EC-DB4A-8669CB5DECF8}"/>
              </a:ext>
            </a:extLst>
          </p:cNvPr>
          <p:cNvSpPr/>
          <p:nvPr/>
        </p:nvSpPr>
        <p:spPr bwMode="white">
          <a:xfrm>
            <a:off x="769419" y="3294409"/>
            <a:ext cx="1080000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B6FC5F-FDF8-7F43-C582-A9C415129E68}"/>
              </a:ext>
            </a:extLst>
          </p:cNvPr>
          <p:cNvSpPr/>
          <p:nvPr/>
        </p:nvSpPr>
        <p:spPr bwMode="white">
          <a:xfrm>
            <a:off x="769420" y="3733225"/>
            <a:ext cx="1080000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1D0B2B-4FF7-D40B-54B0-EA1ECEEAC1C6}"/>
              </a:ext>
            </a:extLst>
          </p:cNvPr>
          <p:cNvSpPr/>
          <p:nvPr/>
        </p:nvSpPr>
        <p:spPr bwMode="white">
          <a:xfrm>
            <a:off x="769420" y="4191120"/>
            <a:ext cx="10800000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6E8E8C-B10A-558F-20CB-A9C9AC5DED2E}"/>
              </a:ext>
            </a:extLst>
          </p:cNvPr>
          <p:cNvSpPr/>
          <p:nvPr/>
        </p:nvSpPr>
        <p:spPr bwMode="white">
          <a:xfrm>
            <a:off x="769420" y="4629936"/>
            <a:ext cx="1080000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AA7FA2B-1937-06E3-8F80-9358B778E0EA}"/>
              </a:ext>
            </a:extLst>
          </p:cNvPr>
          <p:cNvSpPr/>
          <p:nvPr/>
        </p:nvSpPr>
        <p:spPr bwMode="white">
          <a:xfrm>
            <a:off x="769420" y="5078292"/>
            <a:ext cx="10800000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3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7102B-F3FB-9F82-29D5-0A4B750B8E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7913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0137F3-D0CB-22B0-03F5-2B4D9D34792D}"/>
              </a:ext>
            </a:extLst>
          </p:cNvPr>
          <p:cNvSpPr/>
          <p:nvPr/>
        </p:nvSpPr>
        <p:spPr bwMode="white">
          <a:xfrm>
            <a:off x="321913" y="1482363"/>
            <a:ext cx="10800000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7B91B4-E80B-F353-20E3-A07E8B4BD8D3}"/>
              </a:ext>
            </a:extLst>
          </p:cNvPr>
          <p:cNvSpPr/>
          <p:nvPr/>
        </p:nvSpPr>
        <p:spPr bwMode="white">
          <a:xfrm>
            <a:off x="321914" y="1931070"/>
            <a:ext cx="10800000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E3EB03-385F-6564-654B-F2D1B5291737}"/>
              </a:ext>
            </a:extLst>
          </p:cNvPr>
          <p:cNvSpPr/>
          <p:nvPr/>
        </p:nvSpPr>
        <p:spPr bwMode="white">
          <a:xfrm>
            <a:off x="321913" y="2379776"/>
            <a:ext cx="10800000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F73189-F413-1F15-9066-4679AD541891}"/>
              </a:ext>
            </a:extLst>
          </p:cNvPr>
          <p:cNvSpPr/>
          <p:nvPr/>
        </p:nvSpPr>
        <p:spPr bwMode="white">
          <a:xfrm>
            <a:off x="321913" y="2828483"/>
            <a:ext cx="10800000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23CF60F-47F8-21F9-A352-DA362CA856C3}"/>
              </a:ext>
            </a:extLst>
          </p:cNvPr>
          <p:cNvSpPr/>
          <p:nvPr/>
        </p:nvSpPr>
        <p:spPr bwMode="white">
          <a:xfrm>
            <a:off x="321913" y="3277189"/>
            <a:ext cx="10800000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F100A3-B2A7-2676-78F7-CEB0B23C15FB}"/>
              </a:ext>
            </a:extLst>
          </p:cNvPr>
          <p:cNvSpPr/>
          <p:nvPr/>
        </p:nvSpPr>
        <p:spPr bwMode="white">
          <a:xfrm>
            <a:off x="321914" y="3725895"/>
            <a:ext cx="10800000" cy="238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194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1CF85-9552-5026-EEAC-389B957B340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82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0E4C70-F402-D39E-992B-C0E750041346}"/>
              </a:ext>
            </a:extLst>
          </p:cNvPr>
          <p:cNvSpPr/>
          <p:nvPr/>
        </p:nvSpPr>
        <p:spPr bwMode="white">
          <a:xfrm>
            <a:off x="11062065" y="1490673"/>
            <a:ext cx="238035" cy="21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32898D-02FF-1AAB-3D67-17BAB37CEFBA}"/>
              </a:ext>
            </a:extLst>
          </p:cNvPr>
          <p:cNvSpPr/>
          <p:nvPr/>
        </p:nvSpPr>
        <p:spPr bwMode="white">
          <a:xfrm>
            <a:off x="11062065" y="2862559"/>
            <a:ext cx="238035" cy="22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861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6FC04D-3240-EC95-0310-DF1C51D18D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2793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6D1142-0DA9-6EAF-933F-EE6356A70A89}"/>
              </a:ext>
            </a:extLst>
          </p:cNvPr>
          <p:cNvSpPr/>
          <p:nvPr/>
        </p:nvSpPr>
        <p:spPr bwMode="white">
          <a:xfrm>
            <a:off x="11071586" y="1500825"/>
            <a:ext cx="218992" cy="219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2DFB530-F138-D395-0DF8-D1AD544B54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93" y="3244392"/>
            <a:ext cx="11340000" cy="4260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36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3FF2F-DBDF-7BA3-E7F1-8D68AD4490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9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31EAC5-368C-27E1-8CF6-819FCCFD1449}"/>
              </a:ext>
            </a:extLst>
          </p:cNvPr>
          <p:cNvSpPr/>
          <p:nvPr/>
        </p:nvSpPr>
        <p:spPr bwMode="white">
          <a:xfrm>
            <a:off x="11071586" y="1471740"/>
            <a:ext cx="218992" cy="228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E9B357-8BE4-8E31-2E56-D89B2B95990F}"/>
              </a:ext>
            </a:extLst>
          </p:cNvPr>
          <p:cNvSpPr/>
          <p:nvPr/>
        </p:nvSpPr>
        <p:spPr bwMode="white">
          <a:xfrm>
            <a:off x="11071586" y="4873593"/>
            <a:ext cx="218992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99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A6123-E6DB-4BD5-2F59-9722C3D33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243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6821BC-0DD2-F1E9-5995-F4568417A423}"/>
              </a:ext>
            </a:extLst>
          </p:cNvPr>
          <p:cNvSpPr/>
          <p:nvPr/>
        </p:nvSpPr>
        <p:spPr bwMode="white">
          <a:xfrm>
            <a:off x="11062065" y="1481041"/>
            <a:ext cx="228513" cy="228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4AB1AB-A414-DD8E-E3AA-AF6736C1DEA8}"/>
              </a:ext>
            </a:extLst>
          </p:cNvPr>
          <p:cNvSpPr/>
          <p:nvPr/>
        </p:nvSpPr>
        <p:spPr bwMode="white">
          <a:xfrm>
            <a:off x="11043022" y="3338470"/>
            <a:ext cx="266599" cy="21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474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F1C149-73E9-61B4-5711-BA165C5F4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40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E27D89-CDBB-6C4A-2AA3-C634FA484207}"/>
              </a:ext>
            </a:extLst>
          </p:cNvPr>
          <p:cNvSpPr/>
          <p:nvPr/>
        </p:nvSpPr>
        <p:spPr bwMode="white">
          <a:xfrm>
            <a:off x="11062065" y="1462729"/>
            <a:ext cx="218992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77A1CE-EA4D-42F4-F059-6938D99101DC}"/>
              </a:ext>
            </a:extLst>
          </p:cNvPr>
          <p:cNvSpPr/>
          <p:nvPr/>
        </p:nvSpPr>
        <p:spPr bwMode="white">
          <a:xfrm>
            <a:off x="11052544" y="3322596"/>
            <a:ext cx="238035" cy="21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227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27B8D-920D-9943-531D-F8D2B97C96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513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79F318-DAF3-712B-E974-FDC703801486}"/>
              </a:ext>
            </a:extLst>
          </p:cNvPr>
          <p:cNvSpPr/>
          <p:nvPr/>
        </p:nvSpPr>
        <p:spPr bwMode="white">
          <a:xfrm>
            <a:off x="11052544" y="1472184"/>
            <a:ext cx="238035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E264CB3-0FFE-E3F3-1088-5EA98B7D50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751387"/>
            <a:ext cx="11340000" cy="938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412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9A118-2471-0B78-D19D-0C606AF972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BB604-EDDD-65A2-1ADB-A175C3BFF2BD}"/>
              </a:ext>
            </a:extLst>
          </p:cNvPr>
          <p:cNvSpPr/>
          <p:nvPr/>
        </p:nvSpPr>
        <p:spPr bwMode="white">
          <a:xfrm>
            <a:off x="11052544" y="1472247"/>
            <a:ext cx="238035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2A6E1-378B-0686-1E17-8B825EEF0060}"/>
              </a:ext>
            </a:extLst>
          </p:cNvPr>
          <p:cNvSpPr/>
          <p:nvPr/>
        </p:nvSpPr>
        <p:spPr bwMode="white">
          <a:xfrm>
            <a:off x="11052544" y="3360662"/>
            <a:ext cx="228513" cy="228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9681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2024-10-11T02:11:04Z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