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59" r:id="rId4"/>
    <p:sldId id="358" r:id="rId5"/>
    <p:sldId id="356" r:id="rId6"/>
    <p:sldId id="354" r:id="rId7"/>
    <p:sldId id="353" r:id="rId8"/>
    <p:sldId id="350" r:id="rId9"/>
    <p:sldId id="349" r:id="rId10"/>
    <p:sldId id="348" r:id="rId11"/>
    <p:sldId id="347" r:id="rId12"/>
    <p:sldId id="346" r:id="rId13"/>
    <p:sldId id="345" r:id="rId14"/>
    <p:sldId id="343" r:id="rId15"/>
    <p:sldId id="342" r:id="rId16"/>
    <p:sldId id="341" r:id="rId17"/>
    <p:sldId id="340" r:id="rId18"/>
    <p:sldId id="339" r:id="rId19"/>
    <p:sldId id="338" r:id="rId20"/>
    <p:sldId id="336" r:id="rId21"/>
    <p:sldId id="335" r:id="rId22"/>
    <p:sldId id="334" r:id="rId23"/>
    <p:sldId id="333" r:id="rId24"/>
    <p:sldId id="332" r:id="rId25"/>
    <p:sldId id="331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15" autoAdjust="0"/>
    <p:restoredTop sz="94660"/>
  </p:normalViewPr>
  <p:slideViewPr>
    <p:cSldViewPr showGuides="1">
      <p:cViewPr varScale="1">
        <p:scale>
          <a:sx n="91" d="100"/>
          <a:sy n="91" d="100"/>
        </p:scale>
        <p:origin x="80" y="2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02D0E77-1354-7E65-2D49-1F62ABE931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5980" y="3028929"/>
            <a:ext cx="5620039" cy="80014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514BCA-5F06-B8B1-1324-465D5D720E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4382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AE798D-0D60-0A47-4CA8-913D2306C190}"/>
              </a:ext>
            </a:extLst>
          </p:cNvPr>
          <p:cNvSpPr/>
          <p:nvPr/>
        </p:nvSpPr>
        <p:spPr bwMode="white">
          <a:xfrm>
            <a:off x="9456229" y="4507796"/>
            <a:ext cx="306614" cy="349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56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4B6483-91CF-9F56-2B5B-D552C2CCB3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00151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0D99F7-2089-1D4F-251D-90F6CC00DDCD}"/>
              </a:ext>
            </a:extLst>
          </p:cNvPr>
          <p:cNvSpPr/>
          <p:nvPr/>
        </p:nvSpPr>
        <p:spPr bwMode="white">
          <a:xfrm>
            <a:off x="6620798" y="4004513"/>
            <a:ext cx="229268" cy="252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9388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D6CA3F-23A3-BDB2-4A9A-CDE94DCEC4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4472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0637EA-1CF3-0733-20B8-C0FEE225FC08}"/>
              </a:ext>
            </a:extLst>
          </p:cNvPr>
          <p:cNvSpPr/>
          <p:nvPr/>
        </p:nvSpPr>
        <p:spPr bwMode="white">
          <a:xfrm>
            <a:off x="9098345" y="4394610"/>
            <a:ext cx="294550" cy="335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952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0E5C01-BCF9-E4F6-15AE-4596034C74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100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9BB52C6-E9AE-4C4D-213F-31EE91E9FD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21006"/>
            <a:ext cx="11340000" cy="931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5353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801EFC-CA17-55E4-5105-0DB28EAA58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54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3B00E6-B2D7-4F1B-5B30-A433E4E30406}"/>
              </a:ext>
            </a:extLst>
          </p:cNvPr>
          <p:cNvSpPr/>
          <p:nvPr/>
        </p:nvSpPr>
        <p:spPr bwMode="white">
          <a:xfrm>
            <a:off x="10471738" y="2960822"/>
            <a:ext cx="371335" cy="40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498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9DF8D0-AE5D-6507-98A5-7AE56B9612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802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922AD1-CDFF-7279-69F5-B131C56FB52F}"/>
              </a:ext>
            </a:extLst>
          </p:cNvPr>
          <p:cNvSpPr/>
          <p:nvPr/>
        </p:nvSpPr>
        <p:spPr bwMode="white">
          <a:xfrm>
            <a:off x="10443173" y="3864103"/>
            <a:ext cx="437984" cy="390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433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7A273E-5283-17ED-4036-645DD43F39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3500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58E7FF-5D7C-B213-0F86-A2A21D7E7089}"/>
              </a:ext>
            </a:extLst>
          </p:cNvPr>
          <p:cNvSpPr/>
          <p:nvPr/>
        </p:nvSpPr>
        <p:spPr bwMode="white">
          <a:xfrm>
            <a:off x="9486423" y="4496516"/>
            <a:ext cx="343744" cy="352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4240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3BEB09-E45D-9B6C-5ADC-1D520718C8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25909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98907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67EA0A-6D2F-B251-D01C-12DEC93BB7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19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BF7B1B-8A07-1EED-7C27-775A166C2973}"/>
              </a:ext>
            </a:extLst>
          </p:cNvPr>
          <p:cNvSpPr/>
          <p:nvPr/>
        </p:nvSpPr>
        <p:spPr bwMode="white">
          <a:xfrm>
            <a:off x="9929017" y="1147801"/>
            <a:ext cx="342770" cy="390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3269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790ECFCF-E4FF-CCBE-9A3F-2596D2FF985B}"/>
              </a:ext>
            </a:extLst>
          </p:cNvPr>
          <p:cNvGrpSpPr/>
          <p:nvPr/>
        </p:nvGrpSpPr>
        <p:grpSpPr>
          <a:xfrm>
            <a:off x="360000" y="548680"/>
            <a:ext cx="10847448" cy="6465791"/>
            <a:chOff x="360000" y="548680"/>
            <a:chExt cx="10847448" cy="6465791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56E99AF0-669A-2CDD-3335-8EDD0C26CDD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000" y="548680"/>
              <a:ext cx="10080000" cy="4077637"/>
            </a:xfrm>
            <a:prstGeom prst="rect">
              <a:avLst/>
            </a:prstGeom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3FF899F6-9F75-3DF8-0D2D-CF8C23DB459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27448" y="4626317"/>
              <a:ext cx="10080000" cy="2388154"/>
            </a:xfrm>
            <a:prstGeom prst="rect">
              <a:avLst/>
            </a:prstGeom>
          </p:spPr>
        </p:pic>
      </p:grp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BFDE3F-5CD0-99E3-42CD-37C39A29DDC5}"/>
              </a:ext>
            </a:extLst>
          </p:cNvPr>
          <p:cNvSpPr/>
          <p:nvPr/>
        </p:nvSpPr>
        <p:spPr bwMode="white">
          <a:xfrm>
            <a:off x="9192344" y="3183719"/>
            <a:ext cx="614052" cy="490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839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34CD38A0-F149-54E3-F39F-D3725B66BE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926888"/>
            <a:ext cx="10800000" cy="605860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80E322A3-63AA-FD3D-2FF6-1C0E718A465F}"/>
              </a:ext>
            </a:extLst>
          </p:cNvPr>
          <p:cNvGrpSpPr/>
          <p:nvPr/>
        </p:nvGrpSpPr>
        <p:grpSpPr>
          <a:xfrm>
            <a:off x="696000" y="1628800"/>
            <a:ext cx="10800000" cy="3224527"/>
            <a:chOff x="696000" y="1392605"/>
            <a:chExt cx="10800000" cy="3224527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04C6BBE1-F7E4-D61D-4036-D0B573C9463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58926"/>
            <a:stretch/>
          </p:blipFill>
          <p:spPr>
            <a:xfrm>
              <a:off x="696000" y="1392605"/>
              <a:ext cx="10800000" cy="2684467"/>
            </a:xfrm>
            <a:prstGeom prst="rect">
              <a:avLst/>
            </a:prstGeom>
          </p:spPr>
        </p:pic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97E4F643-E92A-AF4C-872E-FED1B081BFB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41074" r="96005" b="42400"/>
            <a:stretch/>
          </p:blipFill>
          <p:spPr>
            <a:xfrm>
              <a:off x="839416" y="3537012"/>
              <a:ext cx="431448" cy="1080120"/>
            </a:xfrm>
            <a:prstGeom prst="rect">
              <a:avLst/>
            </a:prstGeom>
          </p:spPr>
        </p:pic>
      </p:grp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188B13C-F681-4FAE-3198-40F7B4AADADB}"/>
              </a:ext>
            </a:extLst>
          </p:cNvPr>
          <p:cNvSpPr/>
          <p:nvPr/>
        </p:nvSpPr>
        <p:spPr bwMode="white">
          <a:xfrm>
            <a:off x="4799856" y="1929536"/>
            <a:ext cx="1008112" cy="248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DBDF20B-4F2D-5F64-CD14-FFF9EF3E3C21}"/>
              </a:ext>
            </a:extLst>
          </p:cNvPr>
          <p:cNvSpPr/>
          <p:nvPr/>
        </p:nvSpPr>
        <p:spPr bwMode="white">
          <a:xfrm>
            <a:off x="7248128" y="1931124"/>
            <a:ext cx="720080" cy="248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0876D61A-A9B2-09B4-42C4-9AD704921A10}"/>
              </a:ext>
            </a:extLst>
          </p:cNvPr>
          <p:cNvSpPr/>
          <p:nvPr/>
        </p:nvSpPr>
        <p:spPr bwMode="white">
          <a:xfrm>
            <a:off x="10272464" y="1929536"/>
            <a:ext cx="576064" cy="248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ED0ED69C-3C06-2295-40AC-3B311A069B76}"/>
              </a:ext>
            </a:extLst>
          </p:cNvPr>
          <p:cNvSpPr/>
          <p:nvPr/>
        </p:nvSpPr>
        <p:spPr bwMode="white">
          <a:xfrm>
            <a:off x="4367808" y="2207247"/>
            <a:ext cx="1008112" cy="248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AB8FDF64-4C5E-1CBD-E420-A6D141F67B1B}"/>
              </a:ext>
            </a:extLst>
          </p:cNvPr>
          <p:cNvSpPr/>
          <p:nvPr/>
        </p:nvSpPr>
        <p:spPr bwMode="white">
          <a:xfrm>
            <a:off x="6312024" y="2212242"/>
            <a:ext cx="576064" cy="248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0CBF576D-9131-AB09-3A88-FA0B8F3AFB21}"/>
              </a:ext>
            </a:extLst>
          </p:cNvPr>
          <p:cNvSpPr/>
          <p:nvPr/>
        </p:nvSpPr>
        <p:spPr bwMode="white">
          <a:xfrm>
            <a:off x="8351040" y="3109216"/>
            <a:ext cx="576064" cy="248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AA4E7CF6-0C54-ECC1-2356-7F7D09B692B1}"/>
              </a:ext>
            </a:extLst>
          </p:cNvPr>
          <p:cNvSpPr/>
          <p:nvPr/>
        </p:nvSpPr>
        <p:spPr bwMode="white">
          <a:xfrm>
            <a:off x="7896200" y="3430587"/>
            <a:ext cx="792088" cy="248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4ABAA080-55A8-AD9F-9F39-8991A1794B4F}"/>
              </a:ext>
            </a:extLst>
          </p:cNvPr>
          <p:cNvSpPr/>
          <p:nvPr/>
        </p:nvSpPr>
        <p:spPr bwMode="white">
          <a:xfrm>
            <a:off x="5062811" y="3683669"/>
            <a:ext cx="992972" cy="248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5C90075A-F2D1-D72D-682B-6AE212066877}"/>
              </a:ext>
            </a:extLst>
          </p:cNvPr>
          <p:cNvSpPr/>
          <p:nvPr/>
        </p:nvSpPr>
        <p:spPr bwMode="white">
          <a:xfrm>
            <a:off x="9198696" y="3982609"/>
            <a:ext cx="560924" cy="248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832E47-21FD-BE41-CA7C-2B354C4E0C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76091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A5430A-44BB-7F8C-7CA8-A1F3170ABEE9}"/>
              </a:ext>
            </a:extLst>
          </p:cNvPr>
          <p:cNvSpPr/>
          <p:nvPr/>
        </p:nvSpPr>
        <p:spPr bwMode="white">
          <a:xfrm>
            <a:off x="8194071" y="1069340"/>
            <a:ext cx="264813" cy="301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536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BA6A64-9699-C4A5-11D2-E9DD35195C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69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4808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962F4C-9A6A-8790-F6C3-0B51D4BC2C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95754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2326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159DBE-448E-CB86-AD58-06A1A9F329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4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6818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77FA1B-193E-CC59-CD89-9216A4B3F4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09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9245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DA584C-053E-3433-2E0C-D0A0A0D42F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72563"/>
            <a:ext cx="11340000" cy="180790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1218889-497A-5FBD-6774-A6B424A0B8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323" y="2554374"/>
            <a:ext cx="11340000" cy="44087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3A8A83-03A0-9918-E409-8C968F82DF7F}"/>
              </a:ext>
            </a:extLst>
          </p:cNvPr>
          <p:cNvSpPr/>
          <p:nvPr/>
        </p:nvSpPr>
        <p:spPr bwMode="white">
          <a:xfrm>
            <a:off x="1118237" y="3514414"/>
            <a:ext cx="9658283" cy="67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D95D51-C001-7F2E-7F0A-EFA90689C4A3}"/>
              </a:ext>
            </a:extLst>
          </p:cNvPr>
          <p:cNvSpPr/>
          <p:nvPr/>
        </p:nvSpPr>
        <p:spPr bwMode="white">
          <a:xfrm>
            <a:off x="1118236" y="4387379"/>
            <a:ext cx="9658283" cy="691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2CB2D8F-C783-D2CB-3802-49D36B4033F7}"/>
              </a:ext>
            </a:extLst>
          </p:cNvPr>
          <p:cNvSpPr/>
          <p:nvPr/>
        </p:nvSpPr>
        <p:spPr bwMode="white">
          <a:xfrm>
            <a:off x="1118237" y="5301208"/>
            <a:ext cx="965828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F6654D4-D5D0-9E19-C5F4-5C0EDD2AE06B}"/>
              </a:ext>
            </a:extLst>
          </p:cNvPr>
          <p:cNvSpPr/>
          <p:nvPr/>
        </p:nvSpPr>
        <p:spPr bwMode="white">
          <a:xfrm>
            <a:off x="1118237" y="6148978"/>
            <a:ext cx="9658283" cy="691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9065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47A022-1207-55E6-9069-F73728CEA4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36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67477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D05D23-1D2A-C789-D5F7-1A47110E8F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697724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4497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7C96FA-7F4C-9A87-4150-64EBF37418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29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43934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B081E9-1815-5CBF-57D1-3D99F00B0F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4179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E44B2B-1F6A-E63D-AE4A-2C2EBBADA717}"/>
              </a:ext>
            </a:extLst>
          </p:cNvPr>
          <p:cNvSpPr/>
          <p:nvPr/>
        </p:nvSpPr>
        <p:spPr bwMode="white">
          <a:xfrm>
            <a:off x="321914" y="1883552"/>
            <a:ext cx="9662518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F78106E-7B69-7189-7904-5DD2BF46B85A}"/>
              </a:ext>
            </a:extLst>
          </p:cNvPr>
          <p:cNvSpPr/>
          <p:nvPr/>
        </p:nvSpPr>
        <p:spPr bwMode="white">
          <a:xfrm>
            <a:off x="321913" y="2769049"/>
            <a:ext cx="9662518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61B58D7-85CB-C4B4-A8AA-4203A0DB9FCA}"/>
              </a:ext>
            </a:extLst>
          </p:cNvPr>
          <p:cNvSpPr/>
          <p:nvPr/>
        </p:nvSpPr>
        <p:spPr bwMode="white">
          <a:xfrm>
            <a:off x="321914" y="3645024"/>
            <a:ext cx="9662518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933E69B-90BD-B757-1AD7-21FBB21479AF}"/>
              </a:ext>
            </a:extLst>
          </p:cNvPr>
          <p:cNvSpPr/>
          <p:nvPr/>
        </p:nvSpPr>
        <p:spPr bwMode="white">
          <a:xfrm>
            <a:off x="321914" y="4535261"/>
            <a:ext cx="9662518" cy="62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237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6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D24C430B-5651-6F01-93AD-99EE923720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1074"/>
          <a:stretch/>
        </p:blipFill>
        <p:spPr>
          <a:xfrm>
            <a:off x="696000" y="980728"/>
            <a:ext cx="10800000" cy="385123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82CC32F0-0C31-10EE-6882-9272B3A4CE78}"/>
              </a:ext>
            </a:extLst>
          </p:cNvPr>
          <p:cNvSpPr/>
          <p:nvPr/>
        </p:nvSpPr>
        <p:spPr bwMode="white">
          <a:xfrm>
            <a:off x="7104112" y="1013046"/>
            <a:ext cx="504056" cy="248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B6D1F5-8DB2-123B-5A5D-00E86D78424C}"/>
              </a:ext>
            </a:extLst>
          </p:cNvPr>
          <p:cNvSpPr/>
          <p:nvPr/>
        </p:nvSpPr>
        <p:spPr bwMode="white">
          <a:xfrm>
            <a:off x="3935760" y="1343944"/>
            <a:ext cx="576064" cy="248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1BEFF2-5BFD-ECBA-8727-79B823F9172D}"/>
              </a:ext>
            </a:extLst>
          </p:cNvPr>
          <p:cNvSpPr/>
          <p:nvPr/>
        </p:nvSpPr>
        <p:spPr bwMode="white">
          <a:xfrm>
            <a:off x="9768408" y="1343944"/>
            <a:ext cx="1008112" cy="248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458755-1F47-DB01-AC89-E9EB9E579313}"/>
              </a:ext>
            </a:extLst>
          </p:cNvPr>
          <p:cNvSpPr/>
          <p:nvPr/>
        </p:nvSpPr>
        <p:spPr bwMode="white">
          <a:xfrm>
            <a:off x="6744072" y="1992016"/>
            <a:ext cx="792088" cy="248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A347AF3-9374-4624-6933-77F787E29533}"/>
              </a:ext>
            </a:extLst>
          </p:cNvPr>
          <p:cNvSpPr/>
          <p:nvPr/>
        </p:nvSpPr>
        <p:spPr bwMode="white">
          <a:xfrm>
            <a:off x="5159896" y="2262034"/>
            <a:ext cx="1872208" cy="248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2B4DD32-0FAF-6EBB-8A54-A38F45F05D72}"/>
              </a:ext>
            </a:extLst>
          </p:cNvPr>
          <p:cNvSpPr/>
          <p:nvPr/>
        </p:nvSpPr>
        <p:spPr bwMode="white">
          <a:xfrm>
            <a:off x="5735960" y="2554321"/>
            <a:ext cx="936104" cy="248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D89F99E-D00F-666A-B3AF-3E9B696A06E4}"/>
              </a:ext>
            </a:extLst>
          </p:cNvPr>
          <p:cNvSpPr/>
          <p:nvPr/>
        </p:nvSpPr>
        <p:spPr bwMode="white">
          <a:xfrm>
            <a:off x="3935760" y="3092715"/>
            <a:ext cx="576064" cy="248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2B67F26-061E-DDB3-4528-1BADE10F911E}"/>
              </a:ext>
            </a:extLst>
          </p:cNvPr>
          <p:cNvSpPr/>
          <p:nvPr/>
        </p:nvSpPr>
        <p:spPr bwMode="white">
          <a:xfrm>
            <a:off x="5152550" y="3416730"/>
            <a:ext cx="978942" cy="248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AAE95F9-4D7B-50EC-AA93-ACE8D7ADFF35}"/>
              </a:ext>
            </a:extLst>
          </p:cNvPr>
          <p:cNvSpPr/>
          <p:nvPr/>
        </p:nvSpPr>
        <p:spPr bwMode="white">
          <a:xfrm>
            <a:off x="7574929" y="3982272"/>
            <a:ext cx="978942" cy="248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456FDF2-2613-9141-B4D9-2A307B527EAC}"/>
              </a:ext>
            </a:extLst>
          </p:cNvPr>
          <p:cNvSpPr/>
          <p:nvPr/>
        </p:nvSpPr>
        <p:spPr bwMode="white">
          <a:xfrm>
            <a:off x="8040216" y="4297860"/>
            <a:ext cx="936104" cy="248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9310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7BA36C-4375-DD39-620E-EECD680638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600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D81438-C893-889A-203C-638CB64537E3}"/>
              </a:ext>
            </a:extLst>
          </p:cNvPr>
          <p:cNvSpPr/>
          <p:nvPr/>
        </p:nvSpPr>
        <p:spPr bwMode="white">
          <a:xfrm>
            <a:off x="1159797" y="2830577"/>
            <a:ext cx="9688731" cy="643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69E5454-3117-18C0-00F9-DDDD3130F44B}"/>
              </a:ext>
            </a:extLst>
          </p:cNvPr>
          <p:cNvSpPr/>
          <p:nvPr/>
        </p:nvSpPr>
        <p:spPr bwMode="white">
          <a:xfrm>
            <a:off x="1159797" y="3717033"/>
            <a:ext cx="9688731" cy="643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545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id="{B038DA92-FA9A-3934-85CF-1209B5939E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763477"/>
            <a:ext cx="10800000" cy="629127"/>
          </a:xfrm>
          <a:prstGeom prst="rect">
            <a:avLst/>
          </a:prstGeom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A464AE10-15CA-A12D-9D69-2617A01890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92604"/>
            <a:ext cx="11340000" cy="3862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6187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0982DCAB-11A8-48EF-9165-4455AC0BDD1E}"/>
              </a:ext>
            </a:extLst>
          </p:cNvPr>
          <p:cNvGrpSpPr/>
          <p:nvPr/>
        </p:nvGrpSpPr>
        <p:grpSpPr>
          <a:xfrm>
            <a:off x="696000" y="508685"/>
            <a:ext cx="10800000" cy="6349315"/>
            <a:chOff x="360000" y="900000"/>
            <a:chExt cx="10800000" cy="6349315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405C9F3A-2C50-40AB-5A50-184A6EC44CB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000" y="900000"/>
              <a:ext cx="10800000" cy="4701678"/>
            </a:xfrm>
            <a:prstGeom prst="rect">
              <a:avLst/>
            </a:prstGeom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399B1883-4563-AE2F-8FBC-48FB8060CEB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000" y="5601678"/>
              <a:ext cx="10800000" cy="164763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733034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E10781-F40D-6A58-6D56-B10FD68B94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04"/>
            <a:ext cx="9919946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4685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D6DC67D5-D76D-86EA-BB3B-4281904B1D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692696"/>
            <a:ext cx="10800000" cy="63540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6FF18DA-A75F-9DFC-9919-6E17850D6D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968056"/>
            <a:ext cx="11340000" cy="413076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FA7C7F-141E-2384-88FF-37965BF4C7FB}"/>
              </a:ext>
            </a:extLst>
          </p:cNvPr>
          <p:cNvSpPr/>
          <p:nvPr/>
        </p:nvSpPr>
        <p:spPr bwMode="white">
          <a:xfrm>
            <a:off x="10594866" y="4478725"/>
            <a:ext cx="380856" cy="391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25C869EC-FD7C-37D7-2DE5-FD790CD1DF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5072424"/>
            <a:ext cx="11340000" cy="1808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825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68E153B4-09C9-FEEB-FC64-54DDB27776E6}"/>
              </a:ext>
            </a:extLst>
          </p:cNvPr>
          <p:cNvGrpSpPr/>
          <p:nvPr/>
        </p:nvGrpSpPr>
        <p:grpSpPr>
          <a:xfrm>
            <a:off x="360000" y="764704"/>
            <a:ext cx="11351424" cy="6040480"/>
            <a:chOff x="360000" y="764704"/>
            <a:chExt cx="11351424" cy="6040480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48B36D16-1F78-6083-F334-33183FEA644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000" y="764704"/>
              <a:ext cx="10800000" cy="2684054"/>
            </a:xfrm>
            <a:prstGeom prst="rect">
              <a:avLst/>
            </a:prstGeom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3EE12BFE-1874-43B7-B4E4-303CC18404B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7051"/>
            <a:stretch/>
          </p:blipFill>
          <p:spPr>
            <a:xfrm>
              <a:off x="911424" y="3448758"/>
              <a:ext cx="10800000" cy="3356426"/>
            </a:xfrm>
            <a:prstGeom prst="rect">
              <a:avLst/>
            </a:prstGeom>
          </p:spPr>
        </p:pic>
      </p:grp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B4109B-E5C5-67C3-E2D1-4B416A926F7C}"/>
              </a:ext>
            </a:extLst>
          </p:cNvPr>
          <p:cNvSpPr/>
          <p:nvPr/>
        </p:nvSpPr>
        <p:spPr bwMode="white">
          <a:xfrm>
            <a:off x="9912424" y="6132812"/>
            <a:ext cx="648072" cy="536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151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A65976-95B2-A2BE-05C4-091A92A7F1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98"/>
          <a:stretch/>
        </p:blipFill>
        <p:spPr>
          <a:xfrm>
            <a:off x="359999" y="1205615"/>
            <a:ext cx="10800000" cy="4446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538411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2024-10-11T04:40:29Z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