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99" autoAdjust="0"/>
    <p:restoredTop sz="94660"/>
  </p:normalViewPr>
  <p:slideViewPr>
    <p:cSldViewPr showGuides="1">
      <p:cViewPr varScale="1">
        <p:scale>
          <a:sx n="94" d="100"/>
          <a:sy n="94" d="100"/>
        </p:scale>
        <p:origin x="9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8A1061-032A-D586-85BE-601D55E420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258"/>
          <a:stretch/>
        </p:blipFill>
        <p:spPr>
          <a:xfrm>
            <a:off x="2651936" y="2996952"/>
            <a:ext cx="6888128" cy="67057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9FBCA5-E6CE-F8C4-A401-82E0D92A943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348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698D57-8C4B-84A5-7E51-873E37AC44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92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58598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EFC899-D8E9-2371-4DE3-91C5DB2A3A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41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763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531EC1-E8D6-9CA3-1DC3-3C8735AF6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66266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