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81" autoAdjust="0"/>
    <p:restoredTop sz="94660"/>
  </p:normalViewPr>
  <p:slideViewPr>
    <p:cSldViewPr showGuides="1">
      <p:cViewPr varScale="1">
        <p:scale>
          <a:sx n="91" d="100"/>
          <a:sy n="91" d="100"/>
        </p:scale>
        <p:origin x="52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C98A69-D9F6-BF02-7EA5-95F5E71848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79"/>
          <a:stretch/>
        </p:blipFill>
        <p:spPr>
          <a:xfrm>
            <a:off x="923744" y="3119357"/>
            <a:ext cx="10344512" cy="61928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9DEB403-8C39-2821-07B6-773F8F53C7A8}"/>
              </a:ext>
            </a:extLst>
          </p:cNvPr>
          <p:cNvGrpSpPr/>
          <p:nvPr/>
        </p:nvGrpSpPr>
        <p:grpSpPr>
          <a:xfrm>
            <a:off x="360000" y="900000"/>
            <a:ext cx="11340000" cy="3693988"/>
            <a:chOff x="360000" y="900000"/>
            <a:chExt cx="11340000" cy="3693988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B9B61B0-1E6A-7D91-7CCE-C7FA0D989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3693988"/>
            </a:xfrm>
            <a:prstGeom prst="rect">
              <a:avLst/>
            </a:prstGeom>
          </p:spPr>
        </p:pic>
        <p:sp useBgFill="1">
          <p:nvSpPr>
            <p:cNvPr id="6" name="矩形 5">
              <a:extLst>
                <a:ext uri="{FF2B5EF4-FFF2-40B4-BE49-F238E27FC236}">
                  <a16:creationId xmlns:a16="http://schemas.microsoft.com/office/drawing/2014/main" id="{DAC1A0AC-E52D-84E5-22F1-33F447D351C7}"/>
                </a:ext>
              </a:extLst>
            </p:cNvPr>
            <p:cNvSpPr/>
            <p:nvPr/>
          </p:nvSpPr>
          <p:spPr bwMode="white">
            <a:xfrm>
              <a:off x="9373846" y="1484784"/>
              <a:ext cx="2326153" cy="1224136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8604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5A4586-C5FD-4CCF-FBCF-B5B4BD7B0B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23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6065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D4BD9-9AC3-8764-D869-365CD9139D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45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603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9AE6F-2566-4F79-4D31-081F626283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97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44276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2024-10-11T08:45:49Z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