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90B37-0243-BA0D-4440-77D87E9203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3097935"/>
            <a:ext cx="11340000" cy="6621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4FC30F48-E573-ED39-835C-AE553061FD1F}"/>
              </a:ext>
            </a:extLst>
          </p:cNvPr>
          <p:cNvGrpSpPr/>
          <p:nvPr/>
        </p:nvGrpSpPr>
        <p:grpSpPr>
          <a:xfrm>
            <a:off x="360000" y="900000"/>
            <a:ext cx="11340000" cy="2499880"/>
            <a:chOff x="360000" y="900000"/>
            <a:chExt cx="11340000" cy="2499880"/>
          </a:xfrm>
        </p:grpSpPr>
        <p:pic>
          <p:nvPicPr>
            <p:cNvPr id="3" name="img_16777215">
              <a:extLst>
                <a:ext uri="{FF2B5EF4-FFF2-40B4-BE49-F238E27FC236}">
                  <a16:creationId xmlns:a16="http://schemas.microsoft.com/office/drawing/2014/main" id="{36F9025E-C022-DD3A-235A-92DB8C85274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0000" y="900000"/>
              <a:ext cx="11340000" cy="2499880"/>
            </a:xfrm>
            <a:prstGeom prst="rect">
              <a:avLst/>
            </a:prstGeom>
          </p:spPr>
        </p:pic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91ED268-3A4C-B58F-CD0C-B1A8B3528122}"/>
                </a:ext>
              </a:extLst>
            </p:cNvPr>
            <p:cNvSpPr/>
            <p:nvPr/>
          </p:nvSpPr>
          <p:spPr>
            <a:xfrm>
              <a:off x="9336360" y="1556792"/>
              <a:ext cx="2363640" cy="151216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3">
                <a:shade val="15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532424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AFCABA-D7A7-68AB-D119-CFD19D8AF4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526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383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753FC9-AE84-2AF3-924C-0D429DDD0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86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3821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77ED7-D3D5-922A-F1A1-A34D9BDD67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3824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9040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2024-10-11T04:03:18Z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