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59" r:id="rId3"/>
    <p:sldId id="360" r:id="rId4"/>
    <p:sldId id="357" r:id="rId5"/>
    <p:sldId id="356" r:id="rId6"/>
    <p:sldId id="355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5" r:id="rId15"/>
    <p:sldId id="343" r:id="rId16"/>
    <p:sldId id="342" r:id="rId17"/>
    <p:sldId id="341" r:id="rId18"/>
    <p:sldId id="340" r:id="rId19"/>
    <p:sldId id="339" r:id="rId20"/>
    <p:sldId id="338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94660"/>
  </p:normalViewPr>
  <p:slideViewPr>
    <p:cSldViewPr showGuides="1">
      <p:cViewPr>
        <p:scale>
          <a:sx n="75" d="100"/>
          <a:sy n="75" d="100"/>
        </p:scale>
        <p:origin x="89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25A3E94-860D-99FE-9D83-E63BCC20F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1644" y="3032104"/>
            <a:ext cx="7988711" cy="79379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AED248-5F64-2BC3-A070-1AA6DED6C4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230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F773F-C07C-CDEB-F7AD-892CF8FDBD56}"/>
              </a:ext>
            </a:extLst>
          </p:cNvPr>
          <p:cNvSpPr/>
          <p:nvPr/>
        </p:nvSpPr>
        <p:spPr bwMode="white">
          <a:xfrm>
            <a:off x="9778574" y="2826542"/>
            <a:ext cx="318075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330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761578-B959-426C-1D00-1E129B9921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13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096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E9186-BB6C-5C7F-FB39-0F6D99EC9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9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0CEAE0-AD94-653C-4EAE-3C430D35F7CC}"/>
              </a:ext>
            </a:extLst>
          </p:cNvPr>
          <p:cNvSpPr/>
          <p:nvPr/>
        </p:nvSpPr>
        <p:spPr bwMode="white">
          <a:xfrm>
            <a:off x="9919496" y="1119128"/>
            <a:ext cx="371335" cy="40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6400AB6-BA6D-9831-940C-91FEDE82C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1916832"/>
            <a:ext cx="3024336" cy="4218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500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E154021D-B42D-3571-1A69-F589EBA3014E}"/>
              </a:ext>
            </a:extLst>
          </p:cNvPr>
          <p:cNvGrpSpPr/>
          <p:nvPr/>
        </p:nvGrpSpPr>
        <p:grpSpPr>
          <a:xfrm>
            <a:off x="360000" y="753822"/>
            <a:ext cx="8289519" cy="6014178"/>
            <a:chOff x="360000" y="753822"/>
            <a:chExt cx="8289519" cy="601417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6FAC4F5C-822B-7C0F-6F58-6F198CDD4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8289519" cy="5868000"/>
            </a:xfrm>
            <a:prstGeom prst="rect">
              <a:avLst/>
            </a:prstGeom>
          </p:spPr>
        </p:pic>
        <p:sp useBgFill="1">
          <p:nvSpPr>
            <p:cNvPr id="2" name="矩形 1">
              <a:extLst>
                <a:ext uri="{FF2B5EF4-FFF2-40B4-BE49-F238E27FC236}">
                  <a16:creationId xmlns:a16="http://schemas.microsoft.com/office/drawing/2014/main" id="{7744714C-F304-2271-CCA8-AE89E6C67F90}"/>
                </a:ext>
              </a:extLst>
            </p:cNvPr>
            <p:cNvSpPr/>
            <p:nvPr/>
          </p:nvSpPr>
          <p:spPr bwMode="white">
            <a:xfrm>
              <a:off x="6384031" y="753822"/>
              <a:ext cx="2265487" cy="802970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E9859-6DD4-E8D1-EF49-80CBDA9F16D5}"/>
              </a:ext>
            </a:extLst>
          </p:cNvPr>
          <p:cNvSpPr/>
          <p:nvPr/>
        </p:nvSpPr>
        <p:spPr bwMode="white">
          <a:xfrm>
            <a:off x="7758622" y="3684341"/>
            <a:ext cx="271444" cy="29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730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2BA586-364E-CC6A-3AA6-B28E2D2ED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4965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56954C-3C78-A726-5050-5F4F750522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9655"/>
            <a:ext cx="11340000" cy="2692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7965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BC655-46B0-BE52-DBAC-F411E8095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31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1AD2C8-21E8-7BD6-643E-6C8D0F401F21}"/>
              </a:ext>
            </a:extLst>
          </p:cNvPr>
          <p:cNvSpPr/>
          <p:nvPr/>
        </p:nvSpPr>
        <p:spPr bwMode="white">
          <a:xfrm>
            <a:off x="9938539" y="1062036"/>
            <a:ext cx="342770" cy="390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18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BC68E-B380-0FA3-256E-407A478C6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422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560FC-713D-A77B-89EB-CCD58FB43705}"/>
              </a:ext>
            </a:extLst>
          </p:cNvPr>
          <p:cNvSpPr/>
          <p:nvPr/>
        </p:nvSpPr>
        <p:spPr bwMode="white">
          <a:xfrm>
            <a:off x="7627136" y="1091496"/>
            <a:ext cx="273457" cy="287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612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18F0FF-CBAF-1083-D264-D102796BDB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7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67EEEE-C110-FF0A-8111-20B15C86AFE0}"/>
              </a:ext>
            </a:extLst>
          </p:cNvPr>
          <p:cNvSpPr/>
          <p:nvPr/>
        </p:nvSpPr>
        <p:spPr bwMode="white">
          <a:xfrm>
            <a:off x="10490780" y="1947527"/>
            <a:ext cx="361813" cy="40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20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E5FCD9-8F0B-59C4-D98B-F64376506A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8186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29D2A-0232-14E8-2481-91706E61C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64048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DC5240-13FE-433C-771D-82B5C668A3BE}"/>
              </a:ext>
            </a:extLst>
          </p:cNvPr>
          <p:cNvSpPr/>
          <p:nvPr/>
        </p:nvSpPr>
        <p:spPr bwMode="white">
          <a:xfrm>
            <a:off x="10314844" y="6121207"/>
            <a:ext cx="431189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625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7EA042-96FD-15E5-4EBA-145FB58E0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8347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74C8D5-090A-2BD0-F41A-B670F6EA625A}"/>
              </a:ext>
            </a:extLst>
          </p:cNvPr>
          <p:cNvSpPr/>
          <p:nvPr/>
        </p:nvSpPr>
        <p:spPr bwMode="white">
          <a:xfrm>
            <a:off x="7396119" y="1684289"/>
            <a:ext cx="528889" cy="17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49CFBE-2EA0-AD9E-C359-8F8B7E9EC6FD}"/>
              </a:ext>
            </a:extLst>
          </p:cNvPr>
          <p:cNvSpPr/>
          <p:nvPr/>
        </p:nvSpPr>
        <p:spPr bwMode="white">
          <a:xfrm>
            <a:off x="3967782" y="1920521"/>
            <a:ext cx="481667" cy="19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75DDA72-6331-CDA1-B1B7-8E266DCF08B6}"/>
              </a:ext>
            </a:extLst>
          </p:cNvPr>
          <p:cNvSpPr/>
          <p:nvPr/>
        </p:nvSpPr>
        <p:spPr bwMode="white">
          <a:xfrm>
            <a:off x="3590003" y="2610318"/>
            <a:ext cx="500556" cy="17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994B77-485A-E0F4-B8CC-05B5D38AD410}"/>
              </a:ext>
            </a:extLst>
          </p:cNvPr>
          <p:cNvSpPr/>
          <p:nvPr/>
        </p:nvSpPr>
        <p:spPr bwMode="white">
          <a:xfrm>
            <a:off x="4647783" y="2808753"/>
            <a:ext cx="1312779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270597-BAA7-14D3-585E-79914851E3F6}"/>
              </a:ext>
            </a:extLst>
          </p:cNvPr>
          <p:cNvSpPr/>
          <p:nvPr/>
        </p:nvSpPr>
        <p:spPr bwMode="white">
          <a:xfrm>
            <a:off x="6404451" y="3167826"/>
            <a:ext cx="698889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22D6E3-92FF-C1FC-BC09-0C6B85F6EBAF}"/>
              </a:ext>
            </a:extLst>
          </p:cNvPr>
          <p:cNvSpPr/>
          <p:nvPr/>
        </p:nvSpPr>
        <p:spPr bwMode="white">
          <a:xfrm>
            <a:off x="4355004" y="3772579"/>
            <a:ext cx="519445" cy="17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C2153C1-8282-8C11-0201-4007FC444D38}"/>
              </a:ext>
            </a:extLst>
          </p:cNvPr>
          <p:cNvSpPr/>
          <p:nvPr/>
        </p:nvSpPr>
        <p:spPr bwMode="white">
          <a:xfrm>
            <a:off x="10588345" y="3744231"/>
            <a:ext cx="906667" cy="20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0DF5E45-0263-44F5-4767-61CBB73C2EFA}"/>
              </a:ext>
            </a:extLst>
          </p:cNvPr>
          <p:cNvSpPr/>
          <p:nvPr/>
        </p:nvSpPr>
        <p:spPr bwMode="white">
          <a:xfrm>
            <a:off x="4166115" y="4018260"/>
            <a:ext cx="462778" cy="18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3CAD29-2B33-3377-368E-86512DE36715}"/>
              </a:ext>
            </a:extLst>
          </p:cNvPr>
          <p:cNvSpPr/>
          <p:nvPr/>
        </p:nvSpPr>
        <p:spPr bwMode="white">
          <a:xfrm>
            <a:off x="8605010" y="4330086"/>
            <a:ext cx="349443" cy="19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75A68B1-0538-30DD-EED4-B9049B71CF48}"/>
              </a:ext>
            </a:extLst>
          </p:cNvPr>
          <p:cNvSpPr/>
          <p:nvPr/>
        </p:nvSpPr>
        <p:spPr bwMode="white">
          <a:xfrm>
            <a:off x="9077232" y="4339536"/>
            <a:ext cx="642223" cy="18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5CCADE9-2172-670D-8411-6B7F0A4B4BC5}"/>
              </a:ext>
            </a:extLst>
          </p:cNvPr>
          <p:cNvSpPr/>
          <p:nvPr/>
        </p:nvSpPr>
        <p:spPr bwMode="white">
          <a:xfrm>
            <a:off x="4978338" y="4925391"/>
            <a:ext cx="1756668" cy="20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FD2FE4-3DEA-5C86-4E04-F690127ABA37}"/>
              </a:ext>
            </a:extLst>
          </p:cNvPr>
          <p:cNvSpPr/>
          <p:nvPr/>
        </p:nvSpPr>
        <p:spPr bwMode="white">
          <a:xfrm>
            <a:off x="7622786" y="5520695"/>
            <a:ext cx="1530001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97BCB53-E4E9-999A-7CA5-97B0AFA2248B}"/>
              </a:ext>
            </a:extLst>
          </p:cNvPr>
          <p:cNvSpPr/>
          <p:nvPr/>
        </p:nvSpPr>
        <p:spPr bwMode="white">
          <a:xfrm>
            <a:off x="5960562" y="5879768"/>
            <a:ext cx="878334" cy="20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EAC9522-4C13-AADD-CC5C-0FCAA86879CD}"/>
              </a:ext>
            </a:extLst>
          </p:cNvPr>
          <p:cNvSpPr/>
          <p:nvPr/>
        </p:nvSpPr>
        <p:spPr bwMode="white">
          <a:xfrm>
            <a:off x="4817783" y="6257739"/>
            <a:ext cx="538333" cy="17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452E22D-DFB1-69B7-33BB-786AF586AD4C}"/>
              </a:ext>
            </a:extLst>
          </p:cNvPr>
          <p:cNvSpPr/>
          <p:nvPr/>
        </p:nvSpPr>
        <p:spPr bwMode="white">
          <a:xfrm>
            <a:off x="8718343" y="6229391"/>
            <a:ext cx="698889" cy="21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DF0ED06-2BEB-6DDF-1BEC-9B930744B53D}"/>
              </a:ext>
            </a:extLst>
          </p:cNvPr>
          <p:cNvSpPr/>
          <p:nvPr/>
        </p:nvSpPr>
        <p:spPr bwMode="white">
          <a:xfrm>
            <a:off x="6073895" y="6512869"/>
            <a:ext cx="443889" cy="17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92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443FF-B79D-9F17-4789-AEECB0E641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8758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3B73D4C-04A5-A738-A199-CD2D80229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52936"/>
            <a:ext cx="11340000" cy="177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194710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A3B6A3-A0D1-6C26-2EF6-9BE0AB78BB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8523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60815B-9207-9421-BF45-08E55A1EAC29}"/>
              </a:ext>
            </a:extLst>
          </p:cNvPr>
          <p:cNvSpPr/>
          <p:nvPr/>
        </p:nvSpPr>
        <p:spPr bwMode="white">
          <a:xfrm>
            <a:off x="7368451" y="1031865"/>
            <a:ext cx="263723" cy="27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62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DEEFD-E1B3-5297-AA59-971381D5F5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3103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1131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2F4E0-D2EC-E2CD-5AFD-6992D1B06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355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49A977-853B-A3B0-956F-86E183363EB6}"/>
              </a:ext>
            </a:extLst>
          </p:cNvPr>
          <p:cNvSpPr/>
          <p:nvPr/>
        </p:nvSpPr>
        <p:spPr bwMode="white">
          <a:xfrm>
            <a:off x="1226447" y="2780928"/>
            <a:ext cx="96220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F561E8-B670-8A93-FA95-E057AE9BE7CE}"/>
              </a:ext>
            </a:extLst>
          </p:cNvPr>
          <p:cNvSpPr/>
          <p:nvPr/>
        </p:nvSpPr>
        <p:spPr bwMode="white">
          <a:xfrm>
            <a:off x="1226447" y="3620721"/>
            <a:ext cx="962208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257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B44FCC-15A5-1AA0-6D0E-05D0179BE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3575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0330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A9910F-32C4-D5B5-AD95-55C3B5DB6A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3931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CC45FE-0D46-EC92-1639-434E04AE953D}"/>
              </a:ext>
            </a:extLst>
          </p:cNvPr>
          <p:cNvSpPr/>
          <p:nvPr/>
        </p:nvSpPr>
        <p:spPr bwMode="white">
          <a:xfrm>
            <a:off x="1178840" y="3683334"/>
            <a:ext cx="9453663" cy="634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94EB503-1AA9-6DBA-4439-C514259330D1}"/>
              </a:ext>
            </a:extLst>
          </p:cNvPr>
          <p:cNvSpPr/>
          <p:nvPr/>
        </p:nvSpPr>
        <p:spPr bwMode="white">
          <a:xfrm>
            <a:off x="1178841" y="4509120"/>
            <a:ext cx="94536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E116D75-34DD-AF74-BD0F-EDB4BAC208AC}"/>
              </a:ext>
            </a:extLst>
          </p:cNvPr>
          <p:cNvSpPr/>
          <p:nvPr/>
        </p:nvSpPr>
        <p:spPr bwMode="white">
          <a:xfrm>
            <a:off x="1178841" y="5338656"/>
            <a:ext cx="945366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188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EF5E1-BD55-9F26-195E-5A02660C8C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5205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15914-677E-F9F3-4484-520CB92CA8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884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4293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75CC23-2292-CD0A-92C7-D2F5A264C9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43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72A380-674C-3CE8-EE72-94A78AA7E56C}"/>
              </a:ext>
            </a:extLst>
          </p:cNvPr>
          <p:cNvSpPr/>
          <p:nvPr/>
        </p:nvSpPr>
        <p:spPr bwMode="white">
          <a:xfrm>
            <a:off x="321913" y="1844824"/>
            <a:ext cx="966251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317F08-7A27-FE70-9F3B-FAD4F60DD6AE}"/>
              </a:ext>
            </a:extLst>
          </p:cNvPr>
          <p:cNvSpPr/>
          <p:nvPr/>
        </p:nvSpPr>
        <p:spPr bwMode="white">
          <a:xfrm>
            <a:off x="321913" y="2677451"/>
            <a:ext cx="9662519" cy="63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C5E61C7-86CF-F44B-C5CE-902F8EB48EC1}"/>
              </a:ext>
            </a:extLst>
          </p:cNvPr>
          <p:cNvSpPr/>
          <p:nvPr/>
        </p:nvSpPr>
        <p:spPr bwMode="white">
          <a:xfrm>
            <a:off x="321913" y="3510078"/>
            <a:ext cx="9662519" cy="621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30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5F3E4-5EF9-8F07-207D-467E3568C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7379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E136FE-0081-3A9C-43B7-B7BEA200D645}"/>
              </a:ext>
            </a:extLst>
          </p:cNvPr>
          <p:cNvSpPr/>
          <p:nvPr/>
        </p:nvSpPr>
        <p:spPr bwMode="white">
          <a:xfrm>
            <a:off x="321913" y="1744631"/>
            <a:ext cx="98065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3C679D-8208-212C-0AF5-84A7B3700066}"/>
              </a:ext>
            </a:extLst>
          </p:cNvPr>
          <p:cNvSpPr/>
          <p:nvPr/>
        </p:nvSpPr>
        <p:spPr bwMode="white">
          <a:xfrm>
            <a:off x="321914" y="2564905"/>
            <a:ext cx="98065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5B39BA-ACF3-3F12-5A49-2E0FADC42EFF}"/>
              </a:ext>
            </a:extLst>
          </p:cNvPr>
          <p:cNvSpPr/>
          <p:nvPr/>
        </p:nvSpPr>
        <p:spPr bwMode="white">
          <a:xfrm>
            <a:off x="321914" y="3429001"/>
            <a:ext cx="9806533" cy="6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3467867-EC28-003D-B699-E6EDD1A940BA}"/>
              </a:ext>
            </a:extLst>
          </p:cNvPr>
          <p:cNvSpPr/>
          <p:nvPr/>
        </p:nvSpPr>
        <p:spPr bwMode="white">
          <a:xfrm>
            <a:off x="321914" y="4227004"/>
            <a:ext cx="9806534" cy="56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9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4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E23D9-1958-F8C7-DE0B-B72DE107A4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806" y="1755628"/>
            <a:ext cx="11340000" cy="30529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C6F576-88BD-2B76-8B8D-9EE91905F324}"/>
              </a:ext>
            </a:extLst>
          </p:cNvPr>
          <p:cNvSpPr/>
          <p:nvPr/>
        </p:nvSpPr>
        <p:spPr bwMode="white">
          <a:xfrm>
            <a:off x="4229206" y="2146790"/>
            <a:ext cx="533198" cy="1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E6743A-4658-8CEE-9CD7-3A699D4E60E6}"/>
              </a:ext>
            </a:extLst>
          </p:cNvPr>
          <p:cNvSpPr/>
          <p:nvPr/>
        </p:nvSpPr>
        <p:spPr bwMode="white">
          <a:xfrm>
            <a:off x="7761649" y="2127709"/>
            <a:ext cx="656977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1DF9C-BDB9-DCC7-568A-28E69250B4B7}"/>
              </a:ext>
            </a:extLst>
          </p:cNvPr>
          <p:cNvSpPr/>
          <p:nvPr/>
        </p:nvSpPr>
        <p:spPr bwMode="white">
          <a:xfrm>
            <a:off x="5067090" y="2747844"/>
            <a:ext cx="447506" cy="200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757E5D-2BC5-8A38-9E77-72A74C552094}"/>
              </a:ext>
            </a:extLst>
          </p:cNvPr>
          <p:cNvSpPr/>
          <p:nvPr/>
        </p:nvSpPr>
        <p:spPr bwMode="white">
          <a:xfrm>
            <a:off x="8237720" y="2747844"/>
            <a:ext cx="238035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A12E8B-49D7-106B-3F7E-77D37C080C14}"/>
              </a:ext>
            </a:extLst>
          </p:cNvPr>
          <p:cNvSpPr/>
          <p:nvPr/>
        </p:nvSpPr>
        <p:spPr bwMode="white">
          <a:xfrm>
            <a:off x="9342203" y="2747844"/>
            <a:ext cx="247556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FF83FA-FEEB-6B98-A661-B264F6893746}"/>
              </a:ext>
            </a:extLst>
          </p:cNvPr>
          <p:cNvSpPr/>
          <p:nvPr/>
        </p:nvSpPr>
        <p:spPr bwMode="white">
          <a:xfrm>
            <a:off x="5524118" y="3014979"/>
            <a:ext cx="656977" cy="19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E92C082-1958-5284-3A7A-95FCABABB879}"/>
              </a:ext>
            </a:extLst>
          </p:cNvPr>
          <p:cNvSpPr/>
          <p:nvPr/>
        </p:nvSpPr>
        <p:spPr bwMode="white">
          <a:xfrm>
            <a:off x="6676209" y="3005438"/>
            <a:ext cx="476070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5A9864-A253-D9F1-1A13-17C0D51177D2}"/>
              </a:ext>
            </a:extLst>
          </p:cNvPr>
          <p:cNvSpPr/>
          <p:nvPr/>
        </p:nvSpPr>
        <p:spPr bwMode="white">
          <a:xfrm>
            <a:off x="5295604" y="3673276"/>
            <a:ext cx="685541" cy="219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CC22686-FA88-E82A-F549-76C930346672}"/>
              </a:ext>
            </a:extLst>
          </p:cNvPr>
          <p:cNvSpPr/>
          <p:nvPr/>
        </p:nvSpPr>
        <p:spPr bwMode="white">
          <a:xfrm>
            <a:off x="4286334" y="3959492"/>
            <a:ext cx="437984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16AB98F-B323-6589-89A5-DECD64599880}"/>
              </a:ext>
            </a:extLst>
          </p:cNvPr>
          <p:cNvSpPr/>
          <p:nvPr/>
        </p:nvSpPr>
        <p:spPr bwMode="white">
          <a:xfrm>
            <a:off x="5962103" y="3959492"/>
            <a:ext cx="1123526" cy="209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2A8857A-8CDB-1C05-D2BC-29E348E9D7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4" r="96378" b="13804"/>
          <a:stretch/>
        </p:blipFill>
        <p:spPr>
          <a:xfrm>
            <a:off x="335360" y="908720"/>
            <a:ext cx="407407" cy="16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2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ADB67-5897-74F8-D161-5ABDE51ABD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57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0784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A9E80-C1A2-6143-1A3C-CB01A838B6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6297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A3EC9-FE83-43CB-9D10-2A0717EFB3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0275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57505B-6F6C-F6F7-C2C9-87A8CAF8D739}"/>
              </a:ext>
            </a:extLst>
          </p:cNvPr>
          <p:cNvSpPr/>
          <p:nvPr/>
        </p:nvSpPr>
        <p:spPr bwMode="white">
          <a:xfrm>
            <a:off x="321913" y="1816857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BF9A1E7-EDB5-D54F-5FF3-8D8C070EDB42}"/>
              </a:ext>
            </a:extLst>
          </p:cNvPr>
          <p:cNvSpPr/>
          <p:nvPr/>
        </p:nvSpPr>
        <p:spPr bwMode="white">
          <a:xfrm>
            <a:off x="321914" y="2636912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34B124-A6FD-40D0-2E53-0971A57C685C}"/>
              </a:ext>
            </a:extLst>
          </p:cNvPr>
          <p:cNvSpPr/>
          <p:nvPr/>
        </p:nvSpPr>
        <p:spPr bwMode="white">
          <a:xfrm>
            <a:off x="321914" y="3466503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BA1DE79-1EF3-504D-B0A7-CBFF341DF6A4}"/>
              </a:ext>
            </a:extLst>
          </p:cNvPr>
          <p:cNvSpPr/>
          <p:nvPr/>
        </p:nvSpPr>
        <p:spPr bwMode="white">
          <a:xfrm>
            <a:off x="321914" y="4296093"/>
            <a:ext cx="980653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0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3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C4C2A5-D8FF-CFE5-EDAA-EC94789BFE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351931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493BFFD-16F0-5EB2-15C8-311318C7A9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73D1DE-3A9B-9881-9D63-0D2AA8125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23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CCE8D-442D-8096-770C-447DAF30E8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9137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98C6BCD-8F0C-31C3-6972-C7D1775BE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3136"/>
            <a:ext cx="11340000" cy="71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4993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2E1AC-27C2-13DB-CBC9-021DDE5AAE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7258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670773-A0ED-52CA-3D07-AE32379E613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3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9102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BEFE6-0988-4361-3623-8829D375DE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872676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4FC0B-0B65-3596-92B9-4706B8BC9545}"/>
              </a:ext>
            </a:extLst>
          </p:cNvPr>
          <p:cNvSpPr/>
          <p:nvPr/>
        </p:nvSpPr>
        <p:spPr bwMode="white">
          <a:xfrm>
            <a:off x="8170861" y="3635979"/>
            <a:ext cx="278435" cy="30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73ADDF5D-933A-829A-7685-2EE7174F97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9684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7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