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4" r:id="rId3"/>
    <p:sldId id="351" r:id="rId4"/>
    <p:sldId id="350" r:id="rId5"/>
    <p:sldId id="348" r:id="rId6"/>
    <p:sldId id="347" r:id="rId7"/>
    <p:sldId id="346" r:id="rId8"/>
    <p:sldId id="345" r:id="rId9"/>
    <p:sldId id="344" r:id="rId10"/>
    <p:sldId id="342" r:id="rId11"/>
    <p:sldId id="341" r:id="rId12"/>
    <p:sldId id="339" r:id="rId13"/>
    <p:sldId id="338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549" autoAdjust="0"/>
    <p:restoredTop sz="94660"/>
  </p:normalViewPr>
  <p:slideViewPr>
    <p:cSldViewPr showGuides="1">
      <p:cViewPr varScale="1">
        <p:scale>
          <a:sx n="87" d="100"/>
          <a:sy n="87" d="100"/>
        </p:scale>
        <p:origin x="80" y="3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0E2F2-89AE-3727-9BE8-561A1D9D4D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264004" y="3095296"/>
            <a:ext cx="5663992" cy="6674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66F67-BE40-77F8-1E3A-8E6982A86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431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3098E6-0C31-A169-C1A6-CA536117AE08}"/>
              </a:ext>
            </a:extLst>
          </p:cNvPr>
          <p:cNvSpPr/>
          <p:nvPr/>
        </p:nvSpPr>
        <p:spPr bwMode="white">
          <a:xfrm>
            <a:off x="11062065" y="2035703"/>
            <a:ext cx="218992" cy="21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891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587145-DAD5-823B-A589-1620672C2B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568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24398BB-433E-F32C-9E1F-4295C69A0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725685"/>
            <a:ext cx="11340000" cy="19307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66F8E3-031C-4361-7C99-0ADA01A82233}"/>
              </a:ext>
            </a:extLst>
          </p:cNvPr>
          <p:cNvSpPr/>
          <p:nvPr/>
        </p:nvSpPr>
        <p:spPr bwMode="white">
          <a:xfrm>
            <a:off x="1186350" y="5863089"/>
            <a:ext cx="6388865" cy="25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4B3FB6-2851-5C9C-F384-533888F34EE5}"/>
              </a:ext>
            </a:extLst>
          </p:cNvPr>
          <p:cNvSpPr/>
          <p:nvPr/>
        </p:nvSpPr>
        <p:spPr bwMode="white">
          <a:xfrm>
            <a:off x="1186350" y="6321874"/>
            <a:ext cx="5798539" cy="24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21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B7BB3B-E646-583F-A083-674C1222E8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949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227D22-649C-8732-88E6-7AA11A23B47C}"/>
              </a:ext>
            </a:extLst>
          </p:cNvPr>
          <p:cNvSpPr/>
          <p:nvPr/>
        </p:nvSpPr>
        <p:spPr bwMode="white">
          <a:xfrm>
            <a:off x="788463" y="4766452"/>
            <a:ext cx="2551738" cy="23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E4312F-16B9-6608-26E2-4774F94D6B0C}"/>
              </a:ext>
            </a:extLst>
          </p:cNvPr>
          <p:cNvSpPr/>
          <p:nvPr/>
        </p:nvSpPr>
        <p:spPr bwMode="white">
          <a:xfrm>
            <a:off x="788463" y="5214046"/>
            <a:ext cx="10406901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1CB229-EC6C-66BE-C3E6-A42170EC66BB}"/>
              </a:ext>
            </a:extLst>
          </p:cNvPr>
          <p:cNvSpPr/>
          <p:nvPr/>
        </p:nvSpPr>
        <p:spPr bwMode="white">
          <a:xfrm>
            <a:off x="788463" y="5671163"/>
            <a:ext cx="6979193" cy="25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261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BE5A6A-F05B-C92A-91ED-DC9C56669E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601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5CBD6-4F85-E1D3-9255-CF153CB0B4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2191C-9005-146D-75F5-47ED2FBD5BA8}"/>
              </a:ext>
            </a:extLst>
          </p:cNvPr>
          <p:cNvSpPr/>
          <p:nvPr/>
        </p:nvSpPr>
        <p:spPr bwMode="white">
          <a:xfrm>
            <a:off x="778942" y="1920342"/>
            <a:ext cx="5541460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40DAC0-D80D-92FE-0251-086D221C47AB}"/>
              </a:ext>
            </a:extLst>
          </p:cNvPr>
          <p:cNvSpPr/>
          <p:nvPr/>
        </p:nvSpPr>
        <p:spPr bwMode="white">
          <a:xfrm>
            <a:off x="769420" y="2330386"/>
            <a:ext cx="10397380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E46B6-1B5B-4B68-57DD-2BBFBD6DBFBF}"/>
              </a:ext>
            </a:extLst>
          </p:cNvPr>
          <p:cNvSpPr/>
          <p:nvPr/>
        </p:nvSpPr>
        <p:spPr bwMode="white">
          <a:xfrm>
            <a:off x="778942" y="2740431"/>
            <a:ext cx="10368816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66C659-9525-19C1-C19B-52E404C8F10A}"/>
              </a:ext>
            </a:extLst>
          </p:cNvPr>
          <p:cNvSpPr/>
          <p:nvPr/>
        </p:nvSpPr>
        <p:spPr bwMode="white">
          <a:xfrm>
            <a:off x="788463" y="3150475"/>
            <a:ext cx="10359294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6E5FAF-CBCF-A1C8-E45A-9EA777F86C89}"/>
              </a:ext>
            </a:extLst>
          </p:cNvPr>
          <p:cNvSpPr/>
          <p:nvPr/>
        </p:nvSpPr>
        <p:spPr bwMode="white">
          <a:xfrm>
            <a:off x="769420" y="3560519"/>
            <a:ext cx="6722115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9184311-49E2-529A-FF4A-78A64820E0A2}"/>
              </a:ext>
            </a:extLst>
          </p:cNvPr>
          <p:cNvSpPr/>
          <p:nvPr/>
        </p:nvSpPr>
        <p:spPr bwMode="white">
          <a:xfrm>
            <a:off x="778942" y="3970563"/>
            <a:ext cx="10397380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251BE7-3F4A-30B4-8281-54DA3D0A62A3}"/>
              </a:ext>
            </a:extLst>
          </p:cNvPr>
          <p:cNvSpPr/>
          <p:nvPr/>
        </p:nvSpPr>
        <p:spPr bwMode="white">
          <a:xfrm>
            <a:off x="769420" y="4380608"/>
            <a:ext cx="8797783" cy="247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086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05A3B6-91F8-51F9-6F19-B64A831A4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1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93D90-C4F9-07EF-AE21-EEDD91E0620B}"/>
              </a:ext>
            </a:extLst>
          </p:cNvPr>
          <p:cNvSpPr/>
          <p:nvPr/>
        </p:nvSpPr>
        <p:spPr bwMode="white">
          <a:xfrm>
            <a:off x="1235969" y="4096958"/>
            <a:ext cx="10502115" cy="25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7415CB-9C24-5333-6279-59AA29CC8EF8}"/>
              </a:ext>
            </a:extLst>
          </p:cNvPr>
          <p:cNvSpPr/>
          <p:nvPr/>
        </p:nvSpPr>
        <p:spPr bwMode="white">
          <a:xfrm>
            <a:off x="1226448" y="4516858"/>
            <a:ext cx="5684282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16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F89AAE-544F-9BAE-7608-C1CCFB3B27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168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720F2A-8B3E-E9BF-6FC0-E3F7392DA372}"/>
              </a:ext>
            </a:extLst>
          </p:cNvPr>
          <p:cNvSpPr/>
          <p:nvPr/>
        </p:nvSpPr>
        <p:spPr bwMode="white">
          <a:xfrm>
            <a:off x="788463" y="4138301"/>
            <a:ext cx="10387858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FD8723-5EE2-3C43-81F1-FB5024CA6397}"/>
              </a:ext>
            </a:extLst>
          </p:cNvPr>
          <p:cNvSpPr/>
          <p:nvPr/>
        </p:nvSpPr>
        <p:spPr bwMode="white">
          <a:xfrm>
            <a:off x="797984" y="4547851"/>
            <a:ext cx="7102972" cy="247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63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CDFAE1-9359-AF5C-4BC9-7B3E405E8E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62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B8EB3-DFDA-AB38-2E52-856368BC1E71}"/>
              </a:ext>
            </a:extLst>
          </p:cNvPr>
          <p:cNvSpPr/>
          <p:nvPr/>
        </p:nvSpPr>
        <p:spPr bwMode="white">
          <a:xfrm>
            <a:off x="788463" y="3640157"/>
            <a:ext cx="10378337" cy="2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A5FAD1-65B4-551C-907D-F28582B7067E}"/>
              </a:ext>
            </a:extLst>
          </p:cNvPr>
          <p:cNvSpPr/>
          <p:nvPr/>
        </p:nvSpPr>
        <p:spPr bwMode="white">
          <a:xfrm>
            <a:off x="788463" y="4050704"/>
            <a:ext cx="9578539" cy="2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88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CCA30-1503-8C32-55DF-456F029C3E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204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FA7779-CC85-C08B-0D7A-7B5175644339}"/>
              </a:ext>
            </a:extLst>
          </p:cNvPr>
          <p:cNvSpPr/>
          <p:nvPr/>
        </p:nvSpPr>
        <p:spPr bwMode="white">
          <a:xfrm>
            <a:off x="788463" y="3215250"/>
            <a:ext cx="10406901" cy="247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C23FDC-B574-BE02-F1ED-F69FB8078E8B}"/>
              </a:ext>
            </a:extLst>
          </p:cNvPr>
          <p:cNvSpPr/>
          <p:nvPr/>
        </p:nvSpPr>
        <p:spPr bwMode="white">
          <a:xfrm>
            <a:off x="807506" y="3615417"/>
            <a:ext cx="10359294" cy="257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44BE02C-AB6D-AAB7-283B-C616335984D8}"/>
              </a:ext>
            </a:extLst>
          </p:cNvPr>
          <p:cNvSpPr/>
          <p:nvPr/>
        </p:nvSpPr>
        <p:spPr bwMode="white">
          <a:xfrm>
            <a:off x="769420" y="4034639"/>
            <a:ext cx="618891" cy="209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26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05625-186B-3F2C-F9F9-EE7558464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34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79548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D9E494-DCD0-19B4-F61A-0427DD0C92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344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135A8915-9766-329C-F9CD-5A14845829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53441"/>
            <a:ext cx="11340000" cy="3804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5CD195-B180-7E04-8FAE-192AE79DDD0A}"/>
              </a:ext>
            </a:extLst>
          </p:cNvPr>
          <p:cNvSpPr/>
          <p:nvPr/>
        </p:nvSpPr>
        <p:spPr bwMode="white">
          <a:xfrm>
            <a:off x="11043022" y="2444667"/>
            <a:ext cx="266599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8F7155-DFE9-1372-3722-48981E8E265C}"/>
              </a:ext>
            </a:extLst>
          </p:cNvPr>
          <p:cNvSpPr/>
          <p:nvPr/>
        </p:nvSpPr>
        <p:spPr bwMode="white">
          <a:xfrm>
            <a:off x="11071586" y="4361386"/>
            <a:ext cx="218992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004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D44AE-47C3-E408-227E-3992A0E314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4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4986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5136FA-2EE6-85A7-1904-BC2AF9A80E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0278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772555-8FDA-A3CB-2C2B-35401704D25C}"/>
              </a:ext>
            </a:extLst>
          </p:cNvPr>
          <p:cNvSpPr/>
          <p:nvPr/>
        </p:nvSpPr>
        <p:spPr bwMode="white">
          <a:xfrm>
            <a:off x="778942" y="1864814"/>
            <a:ext cx="4370327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A5E051-DDDA-C29A-C38A-77C0EBC0EC6D}"/>
              </a:ext>
            </a:extLst>
          </p:cNvPr>
          <p:cNvSpPr/>
          <p:nvPr/>
        </p:nvSpPr>
        <p:spPr bwMode="white">
          <a:xfrm>
            <a:off x="778942" y="2266023"/>
            <a:ext cx="10378337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061C1C-C05A-0715-B095-1F5EFDCB2F45}"/>
              </a:ext>
            </a:extLst>
          </p:cNvPr>
          <p:cNvSpPr/>
          <p:nvPr/>
        </p:nvSpPr>
        <p:spPr bwMode="white">
          <a:xfrm>
            <a:off x="788463" y="2657681"/>
            <a:ext cx="10349773" cy="25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7D1B15-CA27-8240-F4FC-FFF83B69039F}"/>
              </a:ext>
            </a:extLst>
          </p:cNvPr>
          <p:cNvSpPr/>
          <p:nvPr/>
        </p:nvSpPr>
        <p:spPr bwMode="white">
          <a:xfrm>
            <a:off x="788463" y="3068443"/>
            <a:ext cx="5008261" cy="248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398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9112B9-CFD7-9ABF-AB30-0953EC1CEE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4819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4B8187-8E6F-C1CE-E6FD-C6F4E1F7279C}"/>
              </a:ext>
            </a:extLst>
          </p:cNvPr>
          <p:cNvSpPr/>
          <p:nvPr/>
        </p:nvSpPr>
        <p:spPr bwMode="white">
          <a:xfrm>
            <a:off x="769420" y="1444115"/>
            <a:ext cx="10387858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801D53-25D4-5B63-C95F-BF958052BDBE}"/>
              </a:ext>
            </a:extLst>
          </p:cNvPr>
          <p:cNvSpPr/>
          <p:nvPr/>
        </p:nvSpPr>
        <p:spPr bwMode="white">
          <a:xfrm>
            <a:off x="788463" y="1845042"/>
            <a:ext cx="10387858" cy="25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72B2C0-C85A-C830-C40A-79A3C15F6714}"/>
              </a:ext>
            </a:extLst>
          </p:cNvPr>
          <p:cNvSpPr/>
          <p:nvPr/>
        </p:nvSpPr>
        <p:spPr bwMode="white">
          <a:xfrm>
            <a:off x="769420" y="2255514"/>
            <a:ext cx="10406901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EA5506-E1AC-CDB6-D238-C2CDD0BC59D0}"/>
              </a:ext>
            </a:extLst>
          </p:cNvPr>
          <p:cNvSpPr/>
          <p:nvPr/>
        </p:nvSpPr>
        <p:spPr bwMode="white">
          <a:xfrm>
            <a:off x="778942" y="2665987"/>
            <a:ext cx="10397380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2A31B3-8AE0-5B11-5C0A-8A8C1A2C5A85}"/>
              </a:ext>
            </a:extLst>
          </p:cNvPr>
          <p:cNvSpPr/>
          <p:nvPr/>
        </p:nvSpPr>
        <p:spPr bwMode="white">
          <a:xfrm>
            <a:off x="778942" y="3066914"/>
            <a:ext cx="10330730" cy="257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74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BD4DC-82F6-3671-88B8-1869FBBDE1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16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5794D-2B13-FD9B-3AB3-B806A0813D8F}"/>
              </a:ext>
            </a:extLst>
          </p:cNvPr>
          <p:cNvSpPr/>
          <p:nvPr/>
        </p:nvSpPr>
        <p:spPr bwMode="white">
          <a:xfrm>
            <a:off x="778942" y="1890383"/>
            <a:ext cx="4627405" cy="23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43488D-7E1C-9DA0-E237-728522E9CDF0}"/>
              </a:ext>
            </a:extLst>
          </p:cNvPr>
          <p:cNvSpPr/>
          <p:nvPr/>
        </p:nvSpPr>
        <p:spPr bwMode="white">
          <a:xfrm>
            <a:off x="788463" y="2290346"/>
            <a:ext cx="10387858" cy="257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F0F100-7DBA-3DE2-A0E0-E0F24EAA072D}"/>
              </a:ext>
            </a:extLst>
          </p:cNvPr>
          <p:cNvSpPr/>
          <p:nvPr/>
        </p:nvSpPr>
        <p:spPr bwMode="white">
          <a:xfrm>
            <a:off x="769420" y="2699832"/>
            <a:ext cx="3989471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9A4BBB-6E88-1615-1FA3-5E181AB9BD11}"/>
              </a:ext>
            </a:extLst>
          </p:cNvPr>
          <p:cNvSpPr/>
          <p:nvPr/>
        </p:nvSpPr>
        <p:spPr bwMode="white">
          <a:xfrm>
            <a:off x="769420" y="3556895"/>
            <a:ext cx="8540705" cy="24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328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E5A25A-3561-587E-D278-9EE7885F0B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24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04396-7D17-3475-8C30-386F209FEEC5}"/>
              </a:ext>
            </a:extLst>
          </p:cNvPr>
          <p:cNvSpPr/>
          <p:nvPr/>
        </p:nvSpPr>
        <p:spPr bwMode="white">
          <a:xfrm>
            <a:off x="1235969" y="5458986"/>
            <a:ext cx="10502115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240883-2DE6-B19D-A11E-B072421D4518}"/>
              </a:ext>
            </a:extLst>
          </p:cNvPr>
          <p:cNvSpPr/>
          <p:nvPr/>
        </p:nvSpPr>
        <p:spPr bwMode="white">
          <a:xfrm>
            <a:off x="1255012" y="5859567"/>
            <a:ext cx="2009017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227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91BAF5-6321-92CA-603F-7410756200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51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C310E1-5C2B-9F01-18EF-D5641B1D1163}"/>
              </a:ext>
            </a:extLst>
          </p:cNvPr>
          <p:cNvSpPr/>
          <p:nvPr/>
        </p:nvSpPr>
        <p:spPr bwMode="white">
          <a:xfrm>
            <a:off x="769420" y="1852256"/>
            <a:ext cx="9321459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13F666-178A-DEFC-BFE2-05551B8FA072}"/>
              </a:ext>
            </a:extLst>
          </p:cNvPr>
          <p:cNvSpPr/>
          <p:nvPr/>
        </p:nvSpPr>
        <p:spPr bwMode="white">
          <a:xfrm>
            <a:off x="769420" y="2252204"/>
            <a:ext cx="10378337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A8506-4960-0821-22DD-78EE48286EBD}"/>
              </a:ext>
            </a:extLst>
          </p:cNvPr>
          <p:cNvSpPr/>
          <p:nvPr/>
        </p:nvSpPr>
        <p:spPr bwMode="white">
          <a:xfrm>
            <a:off x="788463" y="2661675"/>
            <a:ext cx="10387858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F0AAFA-36EF-4C27-2A7A-8E8B69E1A886}"/>
              </a:ext>
            </a:extLst>
          </p:cNvPr>
          <p:cNvSpPr/>
          <p:nvPr/>
        </p:nvSpPr>
        <p:spPr bwMode="white">
          <a:xfrm>
            <a:off x="769420" y="3071145"/>
            <a:ext cx="10368816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92D59-BC4E-B777-BC1A-DD2170977725}"/>
              </a:ext>
            </a:extLst>
          </p:cNvPr>
          <p:cNvSpPr/>
          <p:nvPr/>
        </p:nvSpPr>
        <p:spPr bwMode="white">
          <a:xfrm>
            <a:off x="778942" y="3480616"/>
            <a:ext cx="10397380" cy="2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4D04E9-6C13-845A-DEFE-38F266FF39E7}"/>
              </a:ext>
            </a:extLst>
          </p:cNvPr>
          <p:cNvSpPr/>
          <p:nvPr/>
        </p:nvSpPr>
        <p:spPr bwMode="white">
          <a:xfrm>
            <a:off x="778942" y="3880564"/>
            <a:ext cx="8274105" cy="257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80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D669B1-F205-D0D6-E257-807F499457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8807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40F7F4-B986-ADD7-FFD2-AD47DF534B6B}"/>
              </a:ext>
            </a:extLst>
          </p:cNvPr>
          <p:cNvSpPr/>
          <p:nvPr/>
        </p:nvSpPr>
        <p:spPr bwMode="white">
          <a:xfrm>
            <a:off x="321914" y="1348620"/>
            <a:ext cx="10800000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337485-9565-8DA5-62DE-1AC7670856C2}"/>
              </a:ext>
            </a:extLst>
          </p:cNvPr>
          <p:cNvSpPr/>
          <p:nvPr/>
        </p:nvSpPr>
        <p:spPr bwMode="white">
          <a:xfrm>
            <a:off x="321913" y="1749516"/>
            <a:ext cx="10800000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F46C34-8256-C95F-DDF5-C18094B95AAF}"/>
              </a:ext>
            </a:extLst>
          </p:cNvPr>
          <p:cNvSpPr/>
          <p:nvPr/>
        </p:nvSpPr>
        <p:spPr bwMode="white">
          <a:xfrm>
            <a:off x="321913" y="2159956"/>
            <a:ext cx="10800000" cy="25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6B343F-E847-820B-1C82-EEE2989CECD7}"/>
              </a:ext>
            </a:extLst>
          </p:cNvPr>
          <p:cNvSpPr/>
          <p:nvPr/>
        </p:nvSpPr>
        <p:spPr bwMode="white">
          <a:xfrm>
            <a:off x="321913" y="2570396"/>
            <a:ext cx="1080000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66581A-DC7B-4E29-FBD1-91D5E9A29B4B}"/>
              </a:ext>
            </a:extLst>
          </p:cNvPr>
          <p:cNvSpPr/>
          <p:nvPr/>
        </p:nvSpPr>
        <p:spPr bwMode="white">
          <a:xfrm>
            <a:off x="321913" y="2980837"/>
            <a:ext cx="1080000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75B05F4-B329-08E3-ED53-5AA9A8AF9051}"/>
              </a:ext>
            </a:extLst>
          </p:cNvPr>
          <p:cNvSpPr/>
          <p:nvPr/>
        </p:nvSpPr>
        <p:spPr bwMode="white">
          <a:xfrm>
            <a:off x="321914" y="3381732"/>
            <a:ext cx="10800000" cy="24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C72D7B2-7402-7D06-C7DE-B1F4D33CA0BE}"/>
              </a:ext>
            </a:extLst>
          </p:cNvPr>
          <p:cNvSpPr/>
          <p:nvPr/>
        </p:nvSpPr>
        <p:spPr bwMode="white">
          <a:xfrm>
            <a:off x="321913" y="3792172"/>
            <a:ext cx="10800000" cy="238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4458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DDE58-599A-5BC7-1147-DEB2FB30EF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5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AE0531-D3C7-2277-9887-2BC0780C338D}"/>
              </a:ext>
            </a:extLst>
          </p:cNvPr>
          <p:cNvSpPr/>
          <p:nvPr/>
        </p:nvSpPr>
        <p:spPr bwMode="white">
          <a:xfrm>
            <a:off x="11062065" y="1510712"/>
            <a:ext cx="238035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EAFF5D-7614-3FE8-E8CE-21313EB75797}"/>
              </a:ext>
            </a:extLst>
          </p:cNvPr>
          <p:cNvSpPr/>
          <p:nvPr/>
        </p:nvSpPr>
        <p:spPr bwMode="white">
          <a:xfrm>
            <a:off x="11062065" y="4373427"/>
            <a:ext cx="238035" cy="219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01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B8C8A-E874-56D1-227D-71460A850A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78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1A4BBB-7B6C-1A17-A351-0BFB0D3CF266}"/>
              </a:ext>
            </a:extLst>
          </p:cNvPr>
          <p:cNvSpPr/>
          <p:nvPr/>
        </p:nvSpPr>
        <p:spPr bwMode="white">
          <a:xfrm>
            <a:off x="11043022" y="1520319"/>
            <a:ext cx="257078" cy="21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A92131-CB6A-20C1-503E-82B6F7AB1A08}"/>
              </a:ext>
            </a:extLst>
          </p:cNvPr>
          <p:cNvSpPr/>
          <p:nvPr/>
        </p:nvSpPr>
        <p:spPr bwMode="white">
          <a:xfrm>
            <a:off x="11052544" y="3428995"/>
            <a:ext cx="238035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636CE9-D96D-6349-23F0-C1FBD4ABF4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37" y="4725144"/>
            <a:ext cx="11340000" cy="95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13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CDFFF8-8F77-D4F8-5591-0742BA514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638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7DF8ED-90E5-9351-7B18-1C09D7C0490D}"/>
              </a:ext>
            </a:extLst>
          </p:cNvPr>
          <p:cNvSpPr/>
          <p:nvPr/>
        </p:nvSpPr>
        <p:spPr bwMode="white">
          <a:xfrm>
            <a:off x="11062065" y="1042913"/>
            <a:ext cx="238035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46240-B50E-5D01-A1B3-D90A304E838E}"/>
              </a:ext>
            </a:extLst>
          </p:cNvPr>
          <p:cNvSpPr/>
          <p:nvPr/>
        </p:nvSpPr>
        <p:spPr bwMode="white">
          <a:xfrm>
            <a:off x="11071586" y="4568109"/>
            <a:ext cx="218992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140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779E5-9F15-ADDD-8E30-BF9F56178F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672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EA19D0-6D87-2D61-89C7-4DD84ADF86E6}"/>
              </a:ext>
            </a:extLst>
          </p:cNvPr>
          <p:cNvSpPr/>
          <p:nvPr/>
        </p:nvSpPr>
        <p:spPr bwMode="white">
          <a:xfrm>
            <a:off x="11043022" y="1529271"/>
            <a:ext cx="266599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70E194-DEC4-4562-7BA7-633ADF6C45F3}"/>
              </a:ext>
            </a:extLst>
          </p:cNvPr>
          <p:cNvSpPr/>
          <p:nvPr/>
        </p:nvSpPr>
        <p:spPr bwMode="white">
          <a:xfrm>
            <a:off x="11071586" y="2968968"/>
            <a:ext cx="218992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994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4F7739-6D8C-E3FB-BE87-7E43DA2DF6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134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AA4B68-F0A2-A4E5-6B56-9670CBFBDB12}"/>
              </a:ext>
            </a:extLst>
          </p:cNvPr>
          <p:cNvSpPr/>
          <p:nvPr/>
        </p:nvSpPr>
        <p:spPr bwMode="white">
          <a:xfrm>
            <a:off x="11052544" y="1996913"/>
            <a:ext cx="238035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9D0DCA-646F-BE9F-E2FC-C723542B6140}"/>
              </a:ext>
            </a:extLst>
          </p:cNvPr>
          <p:cNvSpPr/>
          <p:nvPr/>
        </p:nvSpPr>
        <p:spPr bwMode="white">
          <a:xfrm>
            <a:off x="11052544" y="3923664"/>
            <a:ext cx="228513" cy="21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18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A133AE-1D1C-A781-CC3C-9FDE2E0309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81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6D12D8-E6C5-7982-896D-493CC58E2CC7}"/>
              </a:ext>
            </a:extLst>
          </p:cNvPr>
          <p:cNvSpPr/>
          <p:nvPr/>
        </p:nvSpPr>
        <p:spPr bwMode="white">
          <a:xfrm>
            <a:off x="11062065" y="1538230"/>
            <a:ext cx="218992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6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B0B180-17F8-D850-46F7-98D7447A1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30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912846-0E76-EFC5-FA72-16D53E1123FB}"/>
              </a:ext>
            </a:extLst>
          </p:cNvPr>
          <p:cNvSpPr/>
          <p:nvPr/>
        </p:nvSpPr>
        <p:spPr bwMode="white">
          <a:xfrm>
            <a:off x="11052544" y="996156"/>
            <a:ext cx="238035" cy="22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30A603E-578A-4458-93C9-05232A9385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26529"/>
            <a:ext cx="11340000" cy="3068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573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2024-10-11T02:26:55Z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