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53" r:id="rId3"/>
    <p:sldId id="354" r:id="rId4"/>
    <p:sldId id="351" r:id="rId5"/>
    <p:sldId id="350" r:id="rId6"/>
    <p:sldId id="348" r:id="rId7"/>
    <p:sldId id="346" r:id="rId8"/>
    <p:sldId id="345" r:id="rId9"/>
    <p:sldId id="344" r:id="rId10"/>
    <p:sldId id="343" r:id="rId11"/>
    <p:sldId id="342" r:id="rId12"/>
    <p:sldId id="341" r:id="rId13"/>
    <p:sldId id="339" r:id="rId14"/>
    <p:sldId id="338" r:id="rId15"/>
    <p:sldId id="337" r:id="rId16"/>
    <p:sldId id="336" r:id="rId17"/>
    <p:sldId id="335" r:id="rId18"/>
    <p:sldId id="334" r:id="rId19"/>
    <p:sldId id="333" r:id="rId20"/>
    <p:sldId id="332" r:id="rId21"/>
    <p:sldId id="331" r:id="rId22"/>
    <p:sldId id="330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55" autoAdjust="0"/>
    <p:restoredTop sz="94660"/>
  </p:normalViewPr>
  <p:slideViewPr>
    <p:cSldViewPr showGuides="1">
      <p:cViewPr>
        <p:scale>
          <a:sx n="75" d="100"/>
          <a:sy n="75" d="100"/>
        </p:scale>
        <p:origin x="63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6D40E8-F041-BA28-59C5-6D11616F38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7005" y="3035280"/>
            <a:ext cx="6597989" cy="7874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21523F-82D2-B176-20FF-5A0528695C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6627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9FFC8-D28E-5346-817E-C1781A8816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63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C011E8-1BB1-35B3-435C-7006A603666B}"/>
              </a:ext>
            </a:extLst>
          </p:cNvPr>
          <p:cNvSpPr/>
          <p:nvPr/>
        </p:nvSpPr>
        <p:spPr bwMode="white">
          <a:xfrm>
            <a:off x="9986146" y="1157676"/>
            <a:ext cx="352292" cy="40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258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4042CA-315E-FE64-AB70-5D99E838DE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40000" cy="3452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1FF658-4879-C7C4-E92A-6436C1256781}"/>
              </a:ext>
            </a:extLst>
          </p:cNvPr>
          <p:cNvSpPr/>
          <p:nvPr/>
        </p:nvSpPr>
        <p:spPr bwMode="white">
          <a:xfrm>
            <a:off x="9552384" y="2860428"/>
            <a:ext cx="627736" cy="55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7A5204B-D2EE-566C-84CA-7EA6B39D148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00" y="4358468"/>
            <a:ext cx="10440000" cy="260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462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6D56D-61E9-1C43-D596-1858E53D77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041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F9EB92-834B-F84B-75A5-0DFD91A54FE5}"/>
              </a:ext>
            </a:extLst>
          </p:cNvPr>
          <p:cNvSpPr/>
          <p:nvPr/>
        </p:nvSpPr>
        <p:spPr bwMode="white">
          <a:xfrm>
            <a:off x="8277113" y="3349316"/>
            <a:ext cx="288298" cy="310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338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1CD85-C47C-5EE3-D375-E31E157B73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5804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0BD412-A453-992E-42C8-7FBF171E68A8}"/>
              </a:ext>
            </a:extLst>
          </p:cNvPr>
          <p:cNvSpPr/>
          <p:nvPr/>
        </p:nvSpPr>
        <p:spPr bwMode="white">
          <a:xfrm>
            <a:off x="7265742" y="3756789"/>
            <a:ext cx="231477" cy="263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06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580AB6-B02C-04B9-EB42-74A5C050A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3823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D9F4E-A73B-07C7-8601-FB3DE43302F6}"/>
              </a:ext>
            </a:extLst>
          </p:cNvPr>
          <p:cNvSpPr/>
          <p:nvPr/>
        </p:nvSpPr>
        <p:spPr bwMode="white">
          <a:xfrm>
            <a:off x="7331556" y="3739774"/>
            <a:ext cx="240398" cy="26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2396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5522E-06A5-8C54-D3F4-FB6FC23092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920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D44014-DB8C-238E-ABB9-0B8FEBB4FFCE}"/>
              </a:ext>
            </a:extLst>
          </p:cNvPr>
          <p:cNvSpPr/>
          <p:nvPr/>
        </p:nvSpPr>
        <p:spPr bwMode="white">
          <a:xfrm>
            <a:off x="10557430" y="5084485"/>
            <a:ext cx="380856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2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4FC9E-23C6-8AEE-05D2-12C400186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542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511D63-8E10-D07A-5697-6A27C6E6D0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043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FCF8D-F6DB-7E07-78C2-AD1036CC5DD6}"/>
              </a:ext>
            </a:extLst>
          </p:cNvPr>
          <p:cNvSpPr/>
          <p:nvPr/>
        </p:nvSpPr>
        <p:spPr bwMode="white">
          <a:xfrm>
            <a:off x="8687395" y="4674509"/>
            <a:ext cx="311013" cy="32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01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AC9FE-22CE-907C-81DE-F7F3F5A401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179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D40F6-953A-6FDA-9407-A7E917CFE8D3}"/>
              </a:ext>
            </a:extLst>
          </p:cNvPr>
          <p:cNvSpPr/>
          <p:nvPr/>
        </p:nvSpPr>
        <p:spPr bwMode="white">
          <a:xfrm>
            <a:off x="8521003" y="2677253"/>
            <a:ext cx="298573" cy="32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7EAD9-3355-958F-A733-09A4A611E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879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213F1E-51CD-B548-F0E1-8C1773BD3155}"/>
              </a:ext>
            </a:extLst>
          </p:cNvPr>
          <p:cNvSpPr/>
          <p:nvPr/>
        </p:nvSpPr>
        <p:spPr bwMode="white">
          <a:xfrm>
            <a:off x="6177581" y="1767279"/>
            <a:ext cx="904534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3B0C91-8A2A-DE81-7FF5-122293597362}"/>
              </a:ext>
            </a:extLst>
          </p:cNvPr>
          <p:cNvSpPr/>
          <p:nvPr/>
        </p:nvSpPr>
        <p:spPr bwMode="white">
          <a:xfrm>
            <a:off x="6234710" y="2110379"/>
            <a:ext cx="895012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7A4A85-A3CD-FEA3-3B19-90FB197B993A}"/>
              </a:ext>
            </a:extLst>
          </p:cNvPr>
          <p:cNvSpPr/>
          <p:nvPr/>
        </p:nvSpPr>
        <p:spPr bwMode="white">
          <a:xfrm>
            <a:off x="4749370" y="2453478"/>
            <a:ext cx="647455" cy="209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24D591-72FA-EC58-A338-0A99AEC9A102}"/>
              </a:ext>
            </a:extLst>
          </p:cNvPr>
          <p:cNvSpPr/>
          <p:nvPr/>
        </p:nvSpPr>
        <p:spPr bwMode="white">
          <a:xfrm>
            <a:off x="4739848" y="2710803"/>
            <a:ext cx="875969" cy="2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47FBEF-03A4-4487-BD82-71BCEA79A336}"/>
              </a:ext>
            </a:extLst>
          </p:cNvPr>
          <p:cNvSpPr/>
          <p:nvPr/>
        </p:nvSpPr>
        <p:spPr bwMode="white">
          <a:xfrm>
            <a:off x="6234710" y="3063433"/>
            <a:ext cx="914055" cy="200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82044CD-4010-EDDA-0BF3-B51FE40F3333}"/>
              </a:ext>
            </a:extLst>
          </p:cNvPr>
          <p:cNvSpPr/>
          <p:nvPr/>
        </p:nvSpPr>
        <p:spPr bwMode="white">
          <a:xfrm>
            <a:off x="3559193" y="3368411"/>
            <a:ext cx="533198" cy="171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A99D94F-CE27-5740-A7F7-39411DC452A2}"/>
              </a:ext>
            </a:extLst>
          </p:cNvPr>
          <p:cNvSpPr/>
          <p:nvPr/>
        </p:nvSpPr>
        <p:spPr bwMode="white">
          <a:xfrm>
            <a:off x="9824282" y="3339819"/>
            <a:ext cx="1313954" cy="219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E3E151-24EA-B668-5DD0-DDD0CF8A9EF9}"/>
              </a:ext>
            </a:extLst>
          </p:cNvPr>
          <p:cNvSpPr/>
          <p:nvPr/>
        </p:nvSpPr>
        <p:spPr bwMode="white">
          <a:xfrm>
            <a:off x="10138488" y="4350057"/>
            <a:ext cx="457027" cy="190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062CC500-B313-DE21-6C5E-1A9074A6E2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4005064"/>
            <a:ext cx="46697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513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9D3D8D-0F67-EDAC-2511-A609489FCF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808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0D785-BE64-08E1-2713-D4130F7556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080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E1B52F-6E0C-9DB9-8933-D9130848ED4A}"/>
              </a:ext>
            </a:extLst>
          </p:cNvPr>
          <p:cNvSpPr/>
          <p:nvPr/>
        </p:nvSpPr>
        <p:spPr bwMode="white">
          <a:xfrm>
            <a:off x="9292108" y="2842048"/>
            <a:ext cx="309445" cy="35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63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9D1AC-AA4C-75BD-D820-2DDE9DC102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4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879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5ED779-6D8D-421B-423B-230CDC2A9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6348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3220B-DACE-1EE2-A9BF-660E31B6B7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99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2507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4265E3-3DA6-DE83-E411-6D4F476FF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9561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5377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2FA30-D316-465B-013C-3123127822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640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98163F5-2629-DF94-8CE6-AFAFC9CCEB45}"/>
              </a:ext>
            </a:extLst>
          </p:cNvPr>
          <p:cNvSpPr/>
          <p:nvPr/>
        </p:nvSpPr>
        <p:spPr bwMode="white">
          <a:xfrm>
            <a:off x="321914" y="1937110"/>
            <a:ext cx="10670631" cy="62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3F4E7E-7B92-D9B2-6A62-BF5CEB1DC729}"/>
              </a:ext>
            </a:extLst>
          </p:cNvPr>
          <p:cNvSpPr/>
          <p:nvPr/>
        </p:nvSpPr>
        <p:spPr bwMode="white">
          <a:xfrm>
            <a:off x="321913" y="2852936"/>
            <a:ext cx="10670631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3D180A-C098-4C0A-2B18-9B2452E9C882}"/>
              </a:ext>
            </a:extLst>
          </p:cNvPr>
          <p:cNvSpPr/>
          <p:nvPr/>
        </p:nvSpPr>
        <p:spPr bwMode="white">
          <a:xfrm>
            <a:off x="321914" y="3721860"/>
            <a:ext cx="10670631" cy="61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1864DB-42B2-B910-7E2E-0E46AFA1105F}"/>
              </a:ext>
            </a:extLst>
          </p:cNvPr>
          <p:cNvSpPr/>
          <p:nvPr/>
        </p:nvSpPr>
        <p:spPr bwMode="white">
          <a:xfrm>
            <a:off x="321914" y="4596016"/>
            <a:ext cx="10670631" cy="62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3C4353E-3649-14EA-4435-DFE0A87B6D68}"/>
              </a:ext>
            </a:extLst>
          </p:cNvPr>
          <p:cNvSpPr/>
          <p:nvPr/>
        </p:nvSpPr>
        <p:spPr bwMode="white">
          <a:xfrm>
            <a:off x="321914" y="5482318"/>
            <a:ext cx="10670631" cy="62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650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4" grpId="0" animBg="1"/>
      <p:bldP spid="15" grpId="0" animBg="1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22E7B-635D-1A6A-1E7F-5A9FC94C6C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7007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81E8F1-1A9C-2CF3-38EF-F012A3AD9DD6}"/>
              </a:ext>
            </a:extLst>
          </p:cNvPr>
          <p:cNvSpPr/>
          <p:nvPr/>
        </p:nvSpPr>
        <p:spPr bwMode="white">
          <a:xfrm>
            <a:off x="321914" y="1910822"/>
            <a:ext cx="10526615" cy="619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4794C8C-A35C-B4A6-F405-79BCB823B2FF}"/>
              </a:ext>
            </a:extLst>
          </p:cNvPr>
          <p:cNvSpPr/>
          <p:nvPr/>
        </p:nvSpPr>
        <p:spPr bwMode="white">
          <a:xfrm>
            <a:off x="321913" y="2780928"/>
            <a:ext cx="105266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7E83AC6F-92F5-3A11-2872-8D4FFB13C2DF}"/>
              </a:ext>
            </a:extLst>
          </p:cNvPr>
          <p:cNvSpPr/>
          <p:nvPr/>
        </p:nvSpPr>
        <p:spPr bwMode="white">
          <a:xfrm>
            <a:off x="321914" y="3673317"/>
            <a:ext cx="10526615" cy="662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3F1DCD8-439A-D786-F43C-70C6344D4E97}"/>
              </a:ext>
            </a:extLst>
          </p:cNvPr>
          <p:cNvSpPr/>
          <p:nvPr/>
        </p:nvSpPr>
        <p:spPr bwMode="white">
          <a:xfrm>
            <a:off x="321913" y="4546649"/>
            <a:ext cx="10526615" cy="6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698C623-8480-4AD7-0DD0-3A32E6CD7267}"/>
              </a:ext>
            </a:extLst>
          </p:cNvPr>
          <p:cNvSpPr/>
          <p:nvPr/>
        </p:nvSpPr>
        <p:spPr bwMode="white">
          <a:xfrm>
            <a:off x="321914" y="5429510"/>
            <a:ext cx="10526615" cy="690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024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25" grpId="0" animBg="1"/>
      <p:bldP spid="28" grpId="0" animBg="1"/>
      <p:bldP spid="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484E1-858C-3690-37B5-495C591243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40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83F6BC-FB99-7C10-458E-E26D66648C26}"/>
              </a:ext>
            </a:extLst>
          </p:cNvPr>
          <p:cNvSpPr/>
          <p:nvPr/>
        </p:nvSpPr>
        <p:spPr bwMode="white">
          <a:xfrm>
            <a:off x="3921007" y="957221"/>
            <a:ext cx="1742418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D66808-DC39-E167-4FDE-989C5B7B2B5F}"/>
              </a:ext>
            </a:extLst>
          </p:cNvPr>
          <p:cNvSpPr/>
          <p:nvPr/>
        </p:nvSpPr>
        <p:spPr bwMode="white">
          <a:xfrm>
            <a:off x="4273299" y="1310086"/>
            <a:ext cx="1123526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B3288A-E353-93A5-8858-FA8630AAAE55}"/>
              </a:ext>
            </a:extLst>
          </p:cNvPr>
          <p:cNvSpPr/>
          <p:nvPr/>
        </p:nvSpPr>
        <p:spPr bwMode="white">
          <a:xfrm>
            <a:off x="3178337" y="1653415"/>
            <a:ext cx="856926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2DD4F-EE28-9A86-34A3-72946C3844F2}"/>
              </a:ext>
            </a:extLst>
          </p:cNvPr>
          <p:cNvSpPr/>
          <p:nvPr/>
        </p:nvSpPr>
        <p:spPr bwMode="white">
          <a:xfrm>
            <a:off x="6967858" y="1996744"/>
            <a:ext cx="685541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8B020D-CDEE-F63D-7836-7AE324BD631E}"/>
              </a:ext>
            </a:extLst>
          </p:cNvPr>
          <p:cNvSpPr/>
          <p:nvPr/>
        </p:nvSpPr>
        <p:spPr bwMode="white">
          <a:xfrm>
            <a:off x="9538639" y="1996744"/>
            <a:ext cx="875969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F2C186-266B-45E8-2AA2-5F691D5623FE}"/>
              </a:ext>
            </a:extLst>
          </p:cNvPr>
          <p:cNvSpPr/>
          <p:nvPr/>
        </p:nvSpPr>
        <p:spPr bwMode="white">
          <a:xfrm>
            <a:off x="5844332" y="2330536"/>
            <a:ext cx="1542468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162EB5-58E0-061C-6A10-418B68853955}"/>
              </a:ext>
            </a:extLst>
          </p:cNvPr>
          <p:cNvSpPr/>
          <p:nvPr/>
        </p:nvSpPr>
        <p:spPr bwMode="white">
          <a:xfrm>
            <a:off x="4977884" y="3217468"/>
            <a:ext cx="1123526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2AEEE03-B89B-2B06-50E0-5650868AF0AE}"/>
              </a:ext>
            </a:extLst>
          </p:cNvPr>
          <p:cNvSpPr/>
          <p:nvPr/>
        </p:nvSpPr>
        <p:spPr bwMode="white">
          <a:xfrm>
            <a:off x="6482267" y="3751535"/>
            <a:ext cx="914055" cy="200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09D52A1-4265-3A8D-D10C-2B36FD25CFAE}"/>
              </a:ext>
            </a:extLst>
          </p:cNvPr>
          <p:cNvSpPr/>
          <p:nvPr/>
        </p:nvSpPr>
        <p:spPr bwMode="white">
          <a:xfrm>
            <a:off x="5396826" y="4123474"/>
            <a:ext cx="1114005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5B281B7-40E2-435A-11E0-7A3F3CE305B7}"/>
              </a:ext>
            </a:extLst>
          </p:cNvPr>
          <p:cNvSpPr/>
          <p:nvPr/>
        </p:nvSpPr>
        <p:spPr bwMode="white">
          <a:xfrm>
            <a:off x="3759143" y="4648004"/>
            <a:ext cx="88549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4B19264-CE24-AE8B-743D-B3FDE7340070}"/>
              </a:ext>
            </a:extLst>
          </p:cNvPr>
          <p:cNvSpPr/>
          <p:nvPr/>
        </p:nvSpPr>
        <p:spPr bwMode="white">
          <a:xfrm>
            <a:off x="8338942" y="4657541"/>
            <a:ext cx="476070" cy="181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CB660B9-3C27-19C1-64A6-FB66934FA161}"/>
              </a:ext>
            </a:extLst>
          </p:cNvPr>
          <p:cNvSpPr/>
          <p:nvPr/>
        </p:nvSpPr>
        <p:spPr bwMode="white">
          <a:xfrm>
            <a:off x="5730075" y="4905500"/>
            <a:ext cx="895012" cy="19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1AB94D-AD3D-DEE5-78AD-5007A42CF2D1}"/>
              </a:ext>
            </a:extLst>
          </p:cNvPr>
          <p:cNvSpPr/>
          <p:nvPr/>
        </p:nvSpPr>
        <p:spPr bwMode="white">
          <a:xfrm>
            <a:off x="4939798" y="5391883"/>
            <a:ext cx="1304433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B84C5EB-9B77-F317-E1A0-0F621902AA66}"/>
              </a:ext>
            </a:extLst>
          </p:cNvPr>
          <p:cNvSpPr/>
          <p:nvPr/>
        </p:nvSpPr>
        <p:spPr bwMode="white">
          <a:xfrm>
            <a:off x="10300352" y="5391883"/>
            <a:ext cx="88549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FFF1C8-69B5-8BBF-F91F-B9D8AF973E42}"/>
              </a:ext>
            </a:extLst>
          </p:cNvPr>
          <p:cNvSpPr/>
          <p:nvPr/>
        </p:nvSpPr>
        <p:spPr bwMode="white">
          <a:xfrm>
            <a:off x="5349219" y="5649379"/>
            <a:ext cx="485591" cy="209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762755E-ABC0-1C26-0D8E-D2F8AC85A1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909" y="764704"/>
            <a:ext cx="466974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570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AB073C-874B-2A9A-7D28-9007C7498A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1387887"/>
            <a:ext cx="7920880" cy="547011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873914C-D101-F61E-B727-DE54426579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4160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CE7117-5F8B-88C4-C247-F79DC02F0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948"/>
          <a:stretch/>
        </p:blipFill>
        <p:spPr>
          <a:xfrm>
            <a:off x="2351584" y="548680"/>
            <a:ext cx="5808008" cy="189980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E83EE39-6135-1D90-24AD-1D2D86FED4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48482"/>
            <a:ext cx="9360000" cy="4450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65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9FF4B-7228-9EA7-327C-89F5C49203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818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2734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C2953-A5C1-44FD-7605-D2885007A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0396"/>
            <a:ext cx="917442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302592-0F97-E7F6-209C-D5CBA4FA1841}"/>
              </a:ext>
            </a:extLst>
          </p:cNvPr>
          <p:cNvSpPr/>
          <p:nvPr/>
        </p:nvSpPr>
        <p:spPr bwMode="white">
          <a:xfrm>
            <a:off x="8610051" y="4796451"/>
            <a:ext cx="300422" cy="331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9E376CD-098D-5C3E-3A12-661F5039281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79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CA1CC7-9BCA-43C3-D966-5F03E7A70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531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08981-01D5-1B1C-0E51-3831A674CAFA}"/>
              </a:ext>
            </a:extLst>
          </p:cNvPr>
          <p:cNvSpPr/>
          <p:nvPr/>
        </p:nvSpPr>
        <p:spPr bwMode="white">
          <a:xfrm>
            <a:off x="9220404" y="2828411"/>
            <a:ext cx="297828" cy="347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78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D53630-6C08-13F7-E39A-85C2B4081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859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6AC73-B7F6-6767-1C79-6F24EECD59E0}"/>
              </a:ext>
            </a:extLst>
          </p:cNvPr>
          <p:cNvSpPr/>
          <p:nvPr/>
        </p:nvSpPr>
        <p:spPr bwMode="white">
          <a:xfrm>
            <a:off x="9323068" y="4492995"/>
            <a:ext cx="326996" cy="36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66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1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