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54" r:id="rId3"/>
    <p:sldId id="351" r:id="rId4"/>
    <p:sldId id="350" r:id="rId5"/>
    <p:sldId id="349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4" r:id="rId18"/>
    <p:sldId id="333" r:id="rId19"/>
    <p:sldId id="332" r:id="rId20"/>
    <p:sldId id="331" r:id="rId21"/>
    <p:sldId id="330" r:id="rId22"/>
    <p:sldId id="329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86" autoAdjust="0"/>
    <p:restoredTop sz="94660"/>
  </p:normalViewPr>
  <p:slideViewPr>
    <p:cSldViewPr showGuides="1">
      <p:cViewPr varScale="1">
        <p:scale>
          <a:sx n="91" d="100"/>
          <a:sy n="91" d="100"/>
        </p:scale>
        <p:origin x="72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9D7D3-3197-9E81-D76C-76BA3E7A65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/>
        </p:blipFill>
        <p:spPr>
          <a:xfrm>
            <a:off x="4272116" y="2924944"/>
            <a:ext cx="3647768" cy="6465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A1143B-0EE5-F9B4-5E0B-2FC34F17AB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33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A8F1B9-5FE3-F1C7-2F8C-23D8718E7A6B}"/>
              </a:ext>
            </a:extLst>
          </p:cNvPr>
          <p:cNvSpPr/>
          <p:nvPr/>
        </p:nvSpPr>
        <p:spPr bwMode="white">
          <a:xfrm>
            <a:off x="11062065" y="1557777"/>
            <a:ext cx="218992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C6B32B-E196-D7BD-BD9E-1F8AC995B8C1}"/>
              </a:ext>
            </a:extLst>
          </p:cNvPr>
          <p:cNvSpPr/>
          <p:nvPr/>
        </p:nvSpPr>
        <p:spPr bwMode="white">
          <a:xfrm>
            <a:off x="11052544" y="3569241"/>
            <a:ext cx="238035" cy="219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082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143CC0-75A4-4423-5833-4989175E43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5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EA2D33-18D0-14D4-7682-83A400509C9F}"/>
              </a:ext>
            </a:extLst>
          </p:cNvPr>
          <p:cNvSpPr/>
          <p:nvPr/>
        </p:nvSpPr>
        <p:spPr bwMode="white">
          <a:xfrm>
            <a:off x="11062065" y="1576202"/>
            <a:ext cx="218992" cy="219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304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00A008-B67D-471F-CC52-C70FFDF381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9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C11E80-243A-A4AE-9A0C-1A2E74429F43}"/>
              </a:ext>
            </a:extLst>
          </p:cNvPr>
          <p:cNvSpPr/>
          <p:nvPr/>
        </p:nvSpPr>
        <p:spPr bwMode="white">
          <a:xfrm>
            <a:off x="1235969" y="5065437"/>
            <a:ext cx="7626649" cy="25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48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E97720-5974-85EF-EF83-1727BC1454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0036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E5B54DB-5565-9F7C-B82C-C82E5F589B2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900362"/>
            <a:ext cx="11340000" cy="4797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CE793F-A674-731A-E461-8F3AB659A540}"/>
              </a:ext>
            </a:extLst>
          </p:cNvPr>
          <p:cNvSpPr/>
          <p:nvPr/>
        </p:nvSpPr>
        <p:spPr bwMode="white">
          <a:xfrm>
            <a:off x="736150" y="3943224"/>
            <a:ext cx="9536313" cy="436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472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6592F-08A3-3FCC-51A4-7C638E341F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132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91E962-B71A-0333-FE79-5712C5C55DCD}"/>
              </a:ext>
            </a:extLst>
          </p:cNvPr>
          <p:cNvSpPr/>
          <p:nvPr/>
        </p:nvSpPr>
        <p:spPr bwMode="white">
          <a:xfrm>
            <a:off x="788463" y="3840832"/>
            <a:ext cx="5741410" cy="257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989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30C309-F184-7BD5-1590-8B7942976E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2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0DAF2E-3F32-E28D-DB7D-2230201F25FF}"/>
              </a:ext>
            </a:extLst>
          </p:cNvPr>
          <p:cNvSpPr/>
          <p:nvPr/>
        </p:nvSpPr>
        <p:spPr bwMode="white">
          <a:xfrm>
            <a:off x="788463" y="4113099"/>
            <a:ext cx="10387858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D2D91E-563F-EEE4-4D76-44EA8FB2EF91}"/>
              </a:ext>
            </a:extLst>
          </p:cNvPr>
          <p:cNvSpPr/>
          <p:nvPr/>
        </p:nvSpPr>
        <p:spPr bwMode="white">
          <a:xfrm>
            <a:off x="797984" y="4618423"/>
            <a:ext cx="2542216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64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AF1E7F-71AB-FDDC-90E9-5E03F50B58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2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9111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16E25-2798-4BF8-3837-B46650DDBE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6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3322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7ED9E6-99D8-C322-D152-9A6719FB16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911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4F19DF-1433-1E5D-F4AD-9321A9DBD736}"/>
              </a:ext>
            </a:extLst>
          </p:cNvPr>
          <p:cNvSpPr/>
          <p:nvPr/>
        </p:nvSpPr>
        <p:spPr bwMode="white">
          <a:xfrm>
            <a:off x="788463" y="2997572"/>
            <a:ext cx="9321459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45BAEC-EFE4-72F6-4765-D1E10499F7BE}"/>
              </a:ext>
            </a:extLst>
          </p:cNvPr>
          <p:cNvSpPr/>
          <p:nvPr/>
        </p:nvSpPr>
        <p:spPr bwMode="white">
          <a:xfrm>
            <a:off x="788463" y="3989151"/>
            <a:ext cx="10368816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4593A2-FD92-F357-DD68-5190944E13A3}"/>
              </a:ext>
            </a:extLst>
          </p:cNvPr>
          <p:cNvSpPr/>
          <p:nvPr/>
        </p:nvSpPr>
        <p:spPr bwMode="white">
          <a:xfrm>
            <a:off x="807506" y="4484941"/>
            <a:ext cx="1751939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107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96427-32C5-99E7-E1BE-26C031DED75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6758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1C6B33-B09B-B8FB-BE9F-29CA71B5B53A}"/>
              </a:ext>
            </a:extLst>
          </p:cNvPr>
          <p:cNvSpPr/>
          <p:nvPr/>
        </p:nvSpPr>
        <p:spPr bwMode="white">
          <a:xfrm>
            <a:off x="769420" y="2073676"/>
            <a:ext cx="6265088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B369EA-1B7E-746F-399A-0CCBD29C692C}"/>
              </a:ext>
            </a:extLst>
          </p:cNvPr>
          <p:cNvSpPr/>
          <p:nvPr/>
        </p:nvSpPr>
        <p:spPr bwMode="white">
          <a:xfrm>
            <a:off x="769420" y="3066052"/>
            <a:ext cx="10406901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D9C34B-17F9-328D-7FBE-FE21A28BA91C}"/>
              </a:ext>
            </a:extLst>
          </p:cNvPr>
          <p:cNvSpPr/>
          <p:nvPr/>
        </p:nvSpPr>
        <p:spPr bwMode="white">
          <a:xfrm>
            <a:off x="778942" y="3552699"/>
            <a:ext cx="5931838" cy="248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821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043E5A-0F56-9578-55C3-12BFA912EA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06368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E7BFB40-E677-3D16-A0D2-872A57DAD1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63683"/>
            <a:ext cx="11340000" cy="33966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AFB907-EC4F-22AB-88C6-6CFBA14CE374}"/>
              </a:ext>
            </a:extLst>
          </p:cNvPr>
          <p:cNvSpPr/>
          <p:nvPr/>
        </p:nvSpPr>
        <p:spPr bwMode="white">
          <a:xfrm>
            <a:off x="11052544" y="2059094"/>
            <a:ext cx="238035" cy="2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361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7E38C-5989-3B04-6C9B-714E37E0E9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390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EF2FC2-64E4-E2DD-A666-940EB3CF5EA1}"/>
              </a:ext>
            </a:extLst>
          </p:cNvPr>
          <p:cNvSpPr/>
          <p:nvPr/>
        </p:nvSpPr>
        <p:spPr bwMode="white">
          <a:xfrm>
            <a:off x="1235969" y="5158056"/>
            <a:ext cx="9378589" cy="2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525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03CE08-2653-8C73-BD24-805E37C399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66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5944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B64223-59FB-872E-981C-483E982529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7336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0E69F73-7EEB-932B-B643-60AF2286BC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56992"/>
            <a:ext cx="11340000" cy="19277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8EF7BF-8AA6-4129-35DC-5DA05F00E394}"/>
              </a:ext>
            </a:extLst>
          </p:cNvPr>
          <p:cNvSpPr/>
          <p:nvPr/>
        </p:nvSpPr>
        <p:spPr bwMode="white">
          <a:xfrm>
            <a:off x="778942" y="4464011"/>
            <a:ext cx="10397380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13A08C-2E04-E20E-B41B-789ED8A0E78B}"/>
              </a:ext>
            </a:extLst>
          </p:cNvPr>
          <p:cNvSpPr/>
          <p:nvPr/>
        </p:nvSpPr>
        <p:spPr bwMode="white">
          <a:xfrm>
            <a:off x="769420" y="4931631"/>
            <a:ext cx="9454760" cy="24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639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0300DA-F1F3-848F-DD79-BCFBC90268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158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AC32DA-F641-8834-3192-F1EE44576461}"/>
              </a:ext>
            </a:extLst>
          </p:cNvPr>
          <p:cNvSpPr/>
          <p:nvPr/>
        </p:nvSpPr>
        <p:spPr bwMode="white">
          <a:xfrm>
            <a:off x="797984" y="4063282"/>
            <a:ext cx="4894005" cy="247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8662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CC1B7F-F7B1-22BC-0DC6-6B5584E000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735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4CA95D-1EAB-E9FE-BB32-524D7927F9EF}"/>
              </a:ext>
            </a:extLst>
          </p:cNvPr>
          <p:cNvSpPr/>
          <p:nvPr/>
        </p:nvSpPr>
        <p:spPr bwMode="white">
          <a:xfrm>
            <a:off x="1235969" y="5140054"/>
            <a:ext cx="4113249" cy="2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58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4674D-6195-5019-E850-8C0E97CB93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6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0CBDF8-BF99-B472-C1B6-5F8C184A748B}"/>
              </a:ext>
            </a:extLst>
          </p:cNvPr>
          <p:cNvSpPr/>
          <p:nvPr/>
        </p:nvSpPr>
        <p:spPr bwMode="white">
          <a:xfrm>
            <a:off x="769420" y="2053664"/>
            <a:ext cx="6198438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434019-9A86-25D6-25AC-3D0FEDC780DE}"/>
              </a:ext>
            </a:extLst>
          </p:cNvPr>
          <p:cNvSpPr/>
          <p:nvPr/>
        </p:nvSpPr>
        <p:spPr bwMode="white">
          <a:xfrm>
            <a:off x="778942" y="2530385"/>
            <a:ext cx="5151083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78B822-C6E4-F04A-F75D-12A91F012128}"/>
              </a:ext>
            </a:extLst>
          </p:cNvPr>
          <p:cNvSpPr/>
          <p:nvPr/>
        </p:nvSpPr>
        <p:spPr bwMode="white">
          <a:xfrm>
            <a:off x="769420" y="2997572"/>
            <a:ext cx="10406901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60FA010-9567-0DCB-93CA-F5565D87327A}"/>
              </a:ext>
            </a:extLst>
          </p:cNvPr>
          <p:cNvSpPr/>
          <p:nvPr/>
        </p:nvSpPr>
        <p:spPr bwMode="white">
          <a:xfrm>
            <a:off x="778942" y="3464758"/>
            <a:ext cx="10387859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5F47E6F-70C2-CE49-AA6B-FE0B8794E79E}"/>
              </a:ext>
            </a:extLst>
          </p:cNvPr>
          <p:cNvSpPr/>
          <p:nvPr/>
        </p:nvSpPr>
        <p:spPr bwMode="white">
          <a:xfrm>
            <a:off x="769420" y="3941479"/>
            <a:ext cx="10397380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AC1CE9-446D-D18F-E615-33BAEB5690D5}"/>
              </a:ext>
            </a:extLst>
          </p:cNvPr>
          <p:cNvSpPr/>
          <p:nvPr/>
        </p:nvSpPr>
        <p:spPr bwMode="white">
          <a:xfrm>
            <a:off x="769420" y="4408666"/>
            <a:ext cx="10397380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C961E4-1061-1609-FC59-4EC9B7202F3A}"/>
              </a:ext>
            </a:extLst>
          </p:cNvPr>
          <p:cNvSpPr/>
          <p:nvPr/>
        </p:nvSpPr>
        <p:spPr bwMode="white">
          <a:xfrm>
            <a:off x="788463" y="4875852"/>
            <a:ext cx="10359294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F000F38-F9AB-BBD4-F3A4-837091A84637}"/>
              </a:ext>
            </a:extLst>
          </p:cNvPr>
          <p:cNvSpPr/>
          <p:nvPr/>
        </p:nvSpPr>
        <p:spPr bwMode="white">
          <a:xfrm>
            <a:off x="788463" y="5343039"/>
            <a:ext cx="10387858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52AFFEB-37EA-C571-8846-677BA9F9E23D}"/>
              </a:ext>
            </a:extLst>
          </p:cNvPr>
          <p:cNvSpPr/>
          <p:nvPr/>
        </p:nvSpPr>
        <p:spPr bwMode="white">
          <a:xfrm>
            <a:off x="769420" y="5810225"/>
            <a:ext cx="10397380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FBF86CC-13E8-9922-F610-7EB4F28342FD}"/>
              </a:ext>
            </a:extLst>
          </p:cNvPr>
          <p:cNvSpPr/>
          <p:nvPr/>
        </p:nvSpPr>
        <p:spPr bwMode="white">
          <a:xfrm>
            <a:off x="788463" y="6286946"/>
            <a:ext cx="6960151" cy="23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710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000E35-85E5-50FE-F0F3-7CDC156F44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456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4EC773-F20B-70F1-79C3-F7001ECB5A5B}"/>
              </a:ext>
            </a:extLst>
          </p:cNvPr>
          <p:cNvSpPr/>
          <p:nvPr/>
        </p:nvSpPr>
        <p:spPr bwMode="white">
          <a:xfrm>
            <a:off x="11071586" y="2043745"/>
            <a:ext cx="218992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E5879F-E153-78F7-8CD2-04DF065734CB}"/>
              </a:ext>
            </a:extLst>
          </p:cNvPr>
          <p:cNvSpPr/>
          <p:nvPr/>
        </p:nvSpPr>
        <p:spPr bwMode="white">
          <a:xfrm>
            <a:off x="11062065" y="3568740"/>
            <a:ext cx="238035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4064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1382F6-B89C-3954-D2A0-4F6F0DD4EE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521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1EC1E6-74AB-7548-BB21-AC5D4C9EEC85}"/>
              </a:ext>
            </a:extLst>
          </p:cNvPr>
          <p:cNvSpPr/>
          <p:nvPr/>
        </p:nvSpPr>
        <p:spPr bwMode="white">
          <a:xfrm>
            <a:off x="11043022" y="1538806"/>
            <a:ext cx="266599" cy="21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B6468E-A72F-8AC6-B79A-33E9346AF971}"/>
              </a:ext>
            </a:extLst>
          </p:cNvPr>
          <p:cNvSpPr/>
          <p:nvPr/>
        </p:nvSpPr>
        <p:spPr bwMode="white">
          <a:xfrm>
            <a:off x="11062065" y="3560102"/>
            <a:ext cx="228513" cy="21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3878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ACBC92-978A-4A6D-8B64-12411F8D2B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06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2D4ABEE-E9C3-ECFF-1619-7ABE574B72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64" y="1326069"/>
            <a:ext cx="11340000" cy="14391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6401DD-CAE8-8484-4ABA-4AF2D3BEA24B}"/>
              </a:ext>
            </a:extLst>
          </p:cNvPr>
          <p:cNvSpPr/>
          <p:nvPr/>
        </p:nvSpPr>
        <p:spPr bwMode="white">
          <a:xfrm>
            <a:off x="10981122" y="1421373"/>
            <a:ext cx="266599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7671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BB58D1-D747-2183-B991-3C3BB725CB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51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5BA5B5-A66D-6998-3EFF-BB3D991CDD49}"/>
              </a:ext>
            </a:extLst>
          </p:cNvPr>
          <p:cNvSpPr/>
          <p:nvPr/>
        </p:nvSpPr>
        <p:spPr bwMode="white">
          <a:xfrm>
            <a:off x="11062065" y="1071599"/>
            <a:ext cx="238035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CEAE9B-D032-B0E8-0EA0-F9B7525B061C}"/>
              </a:ext>
            </a:extLst>
          </p:cNvPr>
          <p:cNvSpPr/>
          <p:nvPr/>
        </p:nvSpPr>
        <p:spPr bwMode="white">
          <a:xfrm>
            <a:off x="11071586" y="4684731"/>
            <a:ext cx="218992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070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BBFF49-7AA9-548E-5E1D-011D26C18D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34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8CE1DF-1E8B-5582-2B46-CCC7D8CDDFEA}"/>
              </a:ext>
            </a:extLst>
          </p:cNvPr>
          <p:cNvSpPr/>
          <p:nvPr/>
        </p:nvSpPr>
        <p:spPr bwMode="white">
          <a:xfrm>
            <a:off x="11071586" y="1490656"/>
            <a:ext cx="218992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91F643-E330-2F63-67D1-EEFAC0F7773C}"/>
              </a:ext>
            </a:extLst>
          </p:cNvPr>
          <p:cNvSpPr/>
          <p:nvPr/>
        </p:nvSpPr>
        <p:spPr bwMode="white">
          <a:xfrm>
            <a:off x="11071586" y="3014932"/>
            <a:ext cx="218992" cy="219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18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B344B-48B0-2864-78D4-E10F73B995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027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8C4AA8-1808-8437-B480-DC79084D9F7D}"/>
              </a:ext>
            </a:extLst>
          </p:cNvPr>
          <p:cNvSpPr/>
          <p:nvPr/>
        </p:nvSpPr>
        <p:spPr bwMode="white">
          <a:xfrm>
            <a:off x="11052544" y="1052661"/>
            <a:ext cx="238035" cy="228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370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05E53-9BCE-A8E7-5F9A-B4CB532574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4152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4BE999-0B2C-1C41-1E80-F8D2CFDC1E6A}"/>
              </a:ext>
            </a:extLst>
          </p:cNvPr>
          <p:cNvSpPr/>
          <p:nvPr/>
        </p:nvSpPr>
        <p:spPr bwMode="white">
          <a:xfrm>
            <a:off x="11062065" y="2028387"/>
            <a:ext cx="218992" cy="219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07A1AE1-3801-E979-42BD-B8398660E0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62005"/>
            <a:ext cx="11340000" cy="914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55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2024-10-11T02:12:34Z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