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56" r:id="rId3"/>
    <p:sldId id="355" r:id="rId4"/>
    <p:sldId id="354" r:id="rId5"/>
    <p:sldId id="353" r:id="rId6"/>
    <p:sldId id="352" r:id="rId7"/>
    <p:sldId id="351" r:id="rId8"/>
    <p:sldId id="350" r:id="rId9"/>
    <p:sldId id="348" r:id="rId10"/>
    <p:sldId id="347" r:id="rId11"/>
    <p:sldId id="346" r:id="rId12"/>
    <p:sldId id="345" r:id="rId13"/>
    <p:sldId id="343" r:id="rId14"/>
    <p:sldId id="342" r:id="rId15"/>
    <p:sldId id="341" r:id="rId16"/>
    <p:sldId id="340" r:id="rId17"/>
    <p:sldId id="339" r:id="rId18"/>
    <p:sldId id="337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94" autoAdjust="0"/>
    <p:restoredTop sz="94660"/>
  </p:normalViewPr>
  <p:slideViewPr>
    <p:cSldViewPr showGuides="1">
      <p:cViewPr>
        <p:scale>
          <a:sx n="66" d="100"/>
          <a:sy n="66" d="100"/>
        </p:scale>
        <p:origin x="1176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7620" y="26710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C34826-1B37-598F-F5E9-EDA41E052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903024"/>
            <a:ext cx="10800000" cy="9318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446036-480F-C95A-2638-7772511594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662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F735E4-AFC9-CDB1-80BD-7429587D4342}"/>
              </a:ext>
            </a:extLst>
          </p:cNvPr>
          <p:cNvSpPr/>
          <p:nvPr/>
        </p:nvSpPr>
        <p:spPr bwMode="white">
          <a:xfrm>
            <a:off x="7221654" y="3669747"/>
            <a:ext cx="251036" cy="270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449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3AB454-FE5D-3CBB-6F28-C7D928CC06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608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DD2075-F7BD-1109-6653-D883C4DDCA54}"/>
              </a:ext>
            </a:extLst>
          </p:cNvPr>
          <p:cNvSpPr/>
          <p:nvPr/>
        </p:nvSpPr>
        <p:spPr bwMode="white">
          <a:xfrm>
            <a:off x="8090053" y="3331652"/>
            <a:ext cx="334508" cy="29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86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D6A883-3599-E0B8-E120-F3D672D69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73"/>
          <a:stretch/>
        </p:blipFill>
        <p:spPr>
          <a:xfrm>
            <a:off x="360000" y="548680"/>
            <a:ext cx="10724458" cy="18089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B90A49-1764-9D0C-E8E5-D36A7EEE436F}"/>
              </a:ext>
            </a:extLst>
          </p:cNvPr>
          <p:cNvSpPr/>
          <p:nvPr/>
        </p:nvSpPr>
        <p:spPr bwMode="white">
          <a:xfrm>
            <a:off x="9976894" y="1801601"/>
            <a:ext cx="324164" cy="369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3B027E7-F876-EDC0-325E-7D8DEA2FF9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5085184"/>
            <a:ext cx="11340000" cy="191048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F803D33-A9EC-2586-F5B6-D574CB3C41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28" t="33281" r="15629"/>
          <a:stretch/>
        </p:blipFill>
        <p:spPr>
          <a:xfrm>
            <a:off x="2135560" y="1453140"/>
            <a:ext cx="6407562" cy="3483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7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9B9C3-A331-5CDE-BE52-9235DEC30F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3274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A5BB97-8D34-FBEB-C476-058309467919}"/>
              </a:ext>
            </a:extLst>
          </p:cNvPr>
          <p:cNvSpPr/>
          <p:nvPr/>
        </p:nvSpPr>
        <p:spPr bwMode="white">
          <a:xfrm>
            <a:off x="10296281" y="6047368"/>
            <a:ext cx="373895" cy="39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18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F8C782-9B88-FA7F-4615-536125E9F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8185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FC788B-53DF-D8DC-1BD3-80856D16F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6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3273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1BF02-7B5C-B269-5C4B-315E53543A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7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1D7E8F-1A9F-F7FE-4201-7543C2DE64ED}"/>
              </a:ext>
            </a:extLst>
          </p:cNvPr>
          <p:cNvSpPr/>
          <p:nvPr/>
        </p:nvSpPr>
        <p:spPr bwMode="white">
          <a:xfrm>
            <a:off x="9919496" y="1176136"/>
            <a:ext cx="371335" cy="40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94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C2C1A-751D-3948-9F50-71F612C5E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337965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19A68F-BCFB-B697-037C-E947D4047CA4}"/>
              </a:ext>
            </a:extLst>
          </p:cNvPr>
          <p:cNvSpPr/>
          <p:nvPr/>
        </p:nvSpPr>
        <p:spPr bwMode="white">
          <a:xfrm>
            <a:off x="10509823" y="3480434"/>
            <a:ext cx="361813" cy="40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216A5F0-53A3-A427-B1E4-3E09A3B2D9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8"/>
          <a:stretch/>
        </p:blipFill>
        <p:spPr>
          <a:xfrm>
            <a:off x="4160948" y="3016010"/>
            <a:ext cx="3870104" cy="385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648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3DFFE5-EB72-ED3E-6A2E-D486D4F648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068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E46D5F6-7F09-F6FB-23F6-CAC90ED78E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60689"/>
            <a:ext cx="11340000" cy="8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1623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BCF12-BD85-E520-13BF-DBCC95196C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784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972A21-1813-EEED-7AA8-6A3E0FBA6CA3}"/>
              </a:ext>
            </a:extLst>
          </p:cNvPr>
          <p:cNvSpPr/>
          <p:nvPr/>
        </p:nvSpPr>
        <p:spPr bwMode="white">
          <a:xfrm>
            <a:off x="10365235" y="2251987"/>
            <a:ext cx="375430" cy="39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751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0C4DB7E-5874-45A4-3C2D-4DBEEFFA4B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547853"/>
            <a:ext cx="10800000" cy="621582"/>
          </a:xfrm>
          <a:prstGeom prst="rect">
            <a:avLst/>
          </a:prstGeom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E63F8317-FA32-15CF-530D-89980292FC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00" y="1082668"/>
            <a:ext cx="10770052" cy="586800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72AFA3A-0B9A-BBB5-7AF5-806264A0E6ED}"/>
              </a:ext>
            </a:extLst>
          </p:cNvPr>
          <p:cNvSpPr/>
          <p:nvPr/>
        </p:nvSpPr>
        <p:spPr bwMode="white">
          <a:xfrm>
            <a:off x="3966774" y="1137001"/>
            <a:ext cx="850029" cy="20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62D2794-7B68-BCDF-AEE2-B29DFC427D9A}"/>
              </a:ext>
            </a:extLst>
          </p:cNvPr>
          <p:cNvSpPr/>
          <p:nvPr/>
        </p:nvSpPr>
        <p:spPr bwMode="white">
          <a:xfrm>
            <a:off x="6164190" y="1761834"/>
            <a:ext cx="850029" cy="19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D557B04-350A-2E66-2C3C-8D8CB424E7B6}"/>
              </a:ext>
            </a:extLst>
          </p:cNvPr>
          <p:cNvSpPr/>
          <p:nvPr/>
        </p:nvSpPr>
        <p:spPr bwMode="white">
          <a:xfrm>
            <a:off x="5115218" y="2314223"/>
            <a:ext cx="461186" cy="18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D298DBA-B5F3-6EEF-31A8-576D7F86BB32}"/>
              </a:ext>
            </a:extLst>
          </p:cNvPr>
          <p:cNvSpPr/>
          <p:nvPr/>
        </p:nvSpPr>
        <p:spPr bwMode="white">
          <a:xfrm>
            <a:off x="6001419" y="2857556"/>
            <a:ext cx="651086" cy="17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BA006C1-060F-1DA7-3E74-39001B2722E8}"/>
              </a:ext>
            </a:extLst>
          </p:cNvPr>
          <p:cNvSpPr/>
          <p:nvPr/>
        </p:nvSpPr>
        <p:spPr bwMode="white">
          <a:xfrm>
            <a:off x="5106175" y="3147334"/>
            <a:ext cx="425014" cy="19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D583A12-7FC7-EC98-2979-E3A522060286}"/>
              </a:ext>
            </a:extLst>
          </p:cNvPr>
          <p:cNvSpPr/>
          <p:nvPr/>
        </p:nvSpPr>
        <p:spPr bwMode="white">
          <a:xfrm>
            <a:off x="4816803" y="3690668"/>
            <a:ext cx="415971" cy="18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B4C601B-8B68-9754-0566-C53F94F4DEC7}"/>
              </a:ext>
            </a:extLst>
          </p:cNvPr>
          <p:cNvSpPr/>
          <p:nvPr/>
        </p:nvSpPr>
        <p:spPr bwMode="white">
          <a:xfrm>
            <a:off x="8750450" y="4650556"/>
            <a:ext cx="452143" cy="19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22229E0-16BA-12CF-CF91-45B4AB0EE015}"/>
              </a:ext>
            </a:extLst>
          </p:cNvPr>
          <p:cNvSpPr/>
          <p:nvPr/>
        </p:nvSpPr>
        <p:spPr bwMode="white">
          <a:xfrm>
            <a:off x="3171002" y="4976556"/>
            <a:ext cx="859072" cy="19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70E2BB9-AB9D-71F6-5D60-7DF292BD2574}"/>
              </a:ext>
            </a:extLst>
          </p:cNvPr>
          <p:cNvSpPr/>
          <p:nvPr/>
        </p:nvSpPr>
        <p:spPr bwMode="white">
          <a:xfrm>
            <a:off x="5431718" y="5547056"/>
            <a:ext cx="850029" cy="19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71BFF9C-40E8-5DF4-B7CA-E1E50A295FEE}"/>
              </a:ext>
            </a:extLst>
          </p:cNvPr>
          <p:cNvSpPr/>
          <p:nvPr/>
        </p:nvSpPr>
        <p:spPr bwMode="white">
          <a:xfrm>
            <a:off x="5015747" y="5873056"/>
            <a:ext cx="434057" cy="19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6E61E33-5406-6083-EEF9-A428D30E1865}"/>
              </a:ext>
            </a:extLst>
          </p:cNvPr>
          <p:cNvSpPr/>
          <p:nvPr/>
        </p:nvSpPr>
        <p:spPr bwMode="white">
          <a:xfrm>
            <a:off x="5983333" y="5873056"/>
            <a:ext cx="452143" cy="181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D9586F1C-EB62-5444-75F4-978049FD8C1E}"/>
              </a:ext>
            </a:extLst>
          </p:cNvPr>
          <p:cNvSpPr/>
          <p:nvPr/>
        </p:nvSpPr>
        <p:spPr bwMode="white">
          <a:xfrm>
            <a:off x="10332951" y="5864001"/>
            <a:ext cx="840986" cy="20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68A6AAA7-5061-9429-890A-3110F56603E5}"/>
              </a:ext>
            </a:extLst>
          </p:cNvPr>
          <p:cNvSpPr/>
          <p:nvPr/>
        </p:nvSpPr>
        <p:spPr bwMode="white">
          <a:xfrm>
            <a:off x="3966774" y="6190001"/>
            <a:ext cx="660129" cy="19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AFFD50B-EB48-E375-D875-920D016258B3}"/>
              </a:ext>
            </a:extLst>
          </p:cNvPr>
          <p:cNvSpPr/>
          <p:nvPr/>
        </p:nvSpPr>
        <p:spPr bwMode="white">
          <a:xfrm>
            <a:off x="8614807" y="6190001"/>
            <a:ext cx="859072" cy="19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AC78830-E3F2-15F1-EBBB-7B034AD837BE}"/>
              </a:ext>
            </a:extLst>
          </p:cNvPr>
          <p:cNvSpPr/>
          <p:nvPr/>
        </p:nvSpPr>
        <p:spPr bwMode="white">
          <a:xfrm>
            <a:off x="9356322" y="6443556"/>
            <a:ext cx="850029" cy="19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063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298F2C-7230-BDB9-AAFB-7636AF917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5701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78D73-5047-618F-E685-E380B50F14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615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2848B0-8C1A-E4DA-87BE-86EBCC0F11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4829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51074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BBBD3-99F5-FA88-FAF4-468A9B769E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022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22688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8F1FD-D3E4-569C-2D98-2A5D4799D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6591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C4F47F-7E84-7494-78E8-E3AE1AEB3A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94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1002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C41A5B-9B38-E9C1-C647-1B597A303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45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05381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42A420-7671-8626-3849-30FA4B395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448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1BFF60A-F45D-FDDA-68EF-4A690CCEB5AD}"/>
              </a:ext>
            </a:extLst>
          </p:cNvPr>
          <p:cNvSpPr/>
          <p:nvPr/>
        </p:nvSpPr>
        <p:spPr bwMode="white">
          <a:xfrm>
            <a:off x="321914" y="2037392"/>
            <a:ext cx="9878542" cy="621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7E7D87B-1FA3-CE95-96DB-CF7CEC6FD1E3}"/>
              </a:ext>
            </a:extLst>
          </p:cNvPr>
          <p:cNvSpPr/>
          <p:nvPr/>
        </p:nvSpPr>
        <p:spPr bwMode="white">
          <a:xfrm>
            <a:off x="321914" y="2996952"/>
            <a:ext cx="987854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8DE70E-915C-167B-D069-83FE50D9CB14}"/>
              </a:ext>
            </a:extLst>
          </p:cNvPr>
          <p:cNvSpPr/>
          <p:nvPr/>
        </p:nvSpPr>
        <p:spPr bwMode="white">
          <a:xfrm>
            <a:off x="321914" y="4020456"/>
            <a:ext cx="9878542" cy="567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3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C7A0C6-614A-801A-28CC-DDA02F0321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609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A08401-8401-938C-17D2-838F60FF90E1}"/>
              </a:ext>
            </a:extLst>
          </p:cNvPr>
          <p:cNvSpPr/>
          <p:nvPr/>
        </p:nvSpPr>
        <p:spPr bwMode="white">
          <a:xfrm>
            <a:off x="1047203" y="3541814"/>
            <a:ext cx="8649198" cy="71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27A664-BA56-217F-8FE1-A18115D350A1}"/>
              </a:ext>
            </a:extLst>
          </p:cNvPr>
          <p:cNvSpPr/>
          <p:nvPr/>
        </p:nvSpPr>
        <p:spPr bwMode="white">
          <a:xfrm>
            <a:off x="1047202" y="4395492"/>
            <a:ext cx="8649198" cy="713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233EF26-CC87-4406-7369-DD67A32563D1}"/>
              </a:ext>
            </a:extLst>
          </p:cNvPr>
          <p:cNvSpPr/>
          <p:nvPr/>
        </p:nvSpPr>
        <p:spPr bwMode="white">
          <a:xfrm>
            <a:off x="1047202" y="5229200"/>
            <a:ext cx="8649198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8BE5D9A-2769-013B-C2D8-47C43AAAD293}"/>
              </a:ext>
            </a:extLst>
          </p:cNvPr>
          <p:cNvSpPr/>
          <p:nvPr/>
        </p:nvSpPr>
        <p:spPr bwMode="white">
          <a:xfrm>
            <a:off x="1047202" y="6082878"/>
            <a:ext cx="8649198" cy="7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5883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6" grpId="0" animBg="1"/>
      <p:bldP spid="1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5D1D33-04E2-CCF7-DE75-3BD7E5BFB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26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CD450F-9AFA-B59C-F082-521A000424A0}"/>
              </a:ext>
            </a:extLst>
          </p:cNvPr>
          <p:cNvSpPr/>
          <p:nvPr/>
        </p:nvSpPr>
        <p:spPr bwMode="white">
          <a:xfrm>
            <a:off x="1169319" y="2957916"/>
            <a:ext cx="9823226" cy="735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340072-AD14-7B62-485D-6E5568CF1460}"/>
              </a:ext>
            </a:extLst>
          </p:cNvPr>
          <p:cNvSpPr/>
          <p:nvPr/>
        </p:nvSpPr>
        <p:spPr bwMode="white">
          <a:xfrm>
            <a:off x="1169318" y="3933056"/>
            <a:ext cx="982322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CE45DE-44F9-6D63-E46C-CEF88D064D87}"/>
              </a:ext>
            </a:extLst>
          </p:cNvPr>
          <p:cNvSpPr/>
          <p:nvPr/>
        </p:nvSpPr>
        <p:spPr bwMode="white">
          <a:xfrm>
            <a:off x="1169318" y="4968800"/>
            <a:ext cx="9823226" cy="61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F782F9B-AC7F-09D3-F196-88F24483AB7D}"/>
              </a:ext>
            </a:extLst>
          </p:cNvPr>
          <p:cNvSpPr/>
          <p:nvPr/>
        </p:nvSpPr>
        <p:spPr bwMode="white">
          <a:xfrm>
            <a:off x="1169319" y="5911909"/>
            <a:ext cx="9823226" cy="68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214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893D2-4646-BA4E-2B6F-4BC52065EE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2856"/>
            <a:ext cx="11340000" cy="43904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2952514-7D11-BABC-D74C-839569D234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74285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6274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288196-BE0B-0832-34B4-70D9C9DD7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296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8D3BB-3DA2-1D79-332D-1144C3651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13" y="900000"/>
            <a:ext cx="1038697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481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0DAC1-06DA-1852-82F6-C6B8E9E63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9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686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1416B-02B5-DB97-10E4-5C3228A3F0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49"/>
          <a:stretch/>
        </p:blipFill>
        <p:spPr>
          <a:xfrm>
            <a:off x="2399908" y="900000"/>
            <a:ext cx="739218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277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BE98D-2590-888B-0DD7-9ED932CD69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83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3794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68508-6ECD-3DDB-6A56-7CC5C5655A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80177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1D9766-4A8B-FB34-F01D-C4E62516E07C}"/>
              </a:ext>
            </a:extLst>
          </p:cNvPr>
          <p:cNvSpPr/>
          <p:nvPr/>
        </p:nvSpPr>
        <p:spPr bwMode="white">
          <a:xfrm>
            <a:off x="6476457" y="3008366"/>
            <a:ext cx="205595" cy="23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F4CDF62-B56D-DE34-F757-9ECB8055BEA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33360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134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2024-10-11T08:33:14Z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