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58" r:id="rId4"/>
    <p:sldId id="357" r:id="rId5"/>
    <p:sldId id="356" r:id="rId6"/>
    <p:sldId id="355" r:id="rId7"/>
    <p:sldId id="353" r:id="rId8"/>
    <p:sldId id="352" r:id="rId9"/>
    <p:sldId id="350" r:id="rId10"/>
    <p:sldId id="349" r:id="rId11"/>
    <p:sldId id="348" r:id="rId12"/>
    <p:sldId id="347" r:id="rId13"/>
    <p:sldId id="346" r:id="rId14"/>
    <p:sldId id="345" r:id="rId15"/>
    <p:sldId id="343" r:id="rId16"/>
    <p:sldId id="342" r:id="rId17"/>
    <p:sldId id="341" r:id="rId18"/>
    <p:sldId id="340" r:id="rId19"/>
    <p:sldId id="339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65" autoAdjust="0"/>
    <p:restoredTop sz="94660"/>
  </p:normalViewPr>
  <p:slideViewPr>
    <p:cSldViewPr showGuides="1">
      <p:cViewPr>
        <p:scale>
          <a:sx n="75" d="100"/>
          <a:sy n="75" d="100"/>
        </p:scale>
        <p:origin x="64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0D4E5E8-C744-CE8C-593D-3A6B00FA33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154" y="2971776"/>
            <a:ext cx="7607691" cy="9144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5125B9-9627-44AF-E89F-1A05CF86C0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7A3A0E-87EC-85E7-41B5-12857AE62AAB}"/>
              </a:ext>
            </a:extLst>
          </p:cNvPr>
          <p:cNvSpPr/>
          <p:nvPr/>
        </p:nvSpPr>
        <p:spPr bwMode="white">
          <a:xfrm>
            <a:off x="9938539" y="1147835"/>
            <a:ext cx="371335" cy="40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73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0E14F-934E-A54A-929F-89B0FD1068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0527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131EF4-682F-DFB4-AF7B-3D8B6D3539BA}"/>
              </a:ext>
            </a:extLst>
          </p:cNvPr>
          <p:cNvSpPr/>
          <p:nvPr/>
        </p:nvSpPr>
        <p:spPr bwMode="white">
          <a:xfrm>
            <a:off x="8151622" y="3248663"/>
            <a:ext cx="285059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75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6E938F-1B0C-8531-D8AE-86D9A9B032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72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155F3D-3CA4-79E8-F738-8338F4D79665}"/>
              </a:ext>
            </a:extLst>
          </p:cNvPr>
          <p:cNvSpPr/>
          <p:nvPr/>
        </p:nvSpPr>
        <p:spPr bwMode="white">
          <a:xfrm>
            <a:off x="10509823" y="3966981"/>
            <a:ext cx="371335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962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47F388-5181-9155-022B-BF79F114F4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800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66EE69-3EE6-3194-05F0-93B8E1689B71}"/>
              </a:ext>
            </a:extLst>
          </p:cNvPr>
          <p:cNvSpPr/>
          <p:nvPr/>
        </p:nvSpPr>
        <p:spPr bwMode="white">
          <a:xfrm>
            <a:off x="9113551" y="2025932"/>
            <a:ext cx="320251" cy="35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14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41521C-168B-5009-D848-6C3C67108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1"/>
            <a:ext cx="10080000" cy="244906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DF25EF8-D87F-3705-01FF-57819A6A67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3508933"/>
            <a:ext cx="10080000" cy="327227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04A523-4087-17D0-C1CF-E0E5F586E7C3}"/>
              </a:ext>
            </a:extLst>
          </p:cNvPr>
          <p:cNvSpPr/>
          <p:nvPr/>
        </p:nvSpPr>
        <p:spPr bwMode="white">
          <a:xfrm>
            <a:off x="9192344" y="4437112"/>
            <a:ext cx="565344" cy="51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89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317D24-9AE0-E275-923E-F9C9713ECE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67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F809C0-7BD4-FD45-C5BC-AAADF4DB7610}"/>
              </a:ext>
            </a:extLst>
          </p:cNvPr>
          <p:cNvSpPr/>
          <p:nvPr/>
        </p:nvSpPr>
        <p:spPr bwMode="white">
          <a:xfrm>
            <a:off x="10481259" y="4062485"/>
            <a:ext cx="371334" cy="400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9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22DC38-4A4D-C20E-2226-F4293E2CB5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5071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497FDA-2B49-B212-35DA-EDFCA347311D}"/>
              </a:ext>
            </a:extLst>
          </p:cNvPr>
          <p:cNvSpPr/>
          <p:nvPr/>
        </p:nvSpPr>
        <p:spPr bwMode="white">
          <a:xfrm>
            <a:off x="8102792" y="3350453"/>
            <a:ext cx="261482" cy="29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086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FA02B9-D818-430A-3BAD-678EA23E47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46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277490-1018-FD8E-6B7D-34FCF673AA6C}"/>
              </a:ext>
            </a:extLst>
          </p:cNvPr>
          <p:cNvSpPr/>
          <p:nvPr/>
        </p:nvSpPr>
        <p:spPr bwMode="white">
          <a:xfrm>
            <a:off x="10509823" y="4052603"/>
            <a:ext cx="342770" cy="3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332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94DC0E-119B-E307-6E9E-EEAC9EC0EC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73509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56C74C-E56E-ECA2-FC65-0B9FAADFC165}"/>
              </a:ext>
            </a:extLst>
          </p:cNvPr>
          <p:cNvSpPr/>
          <p:nvPr/>
        </p:nvSpPr>
        <p:spPr bwMode="white">
          <a:xfrm>
            <a:off x="7296252" y="2121687"/>
            <a:ext cx="233806" cy="27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12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D60BC5-8F61-E19A-2B1C-046D8E35B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3793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7474497-12B3-1309-7EAE-7C203D8FCB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8200"/>
            <a:ext cx="11340000" cy="272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5335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F25F02C4-4278-CE7F-43AF-EED8ECC9C2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26888"/>
            <a:ext cx="10800000" cy="605860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3D0A6363-85D4-9509-493E-3DEDF6A262E0}"/>
              </a:ext>
            </a:extLst>
          </p:cNvPr>
          <p:cNvGrpSpPr/>
          <p:nvPr/>
        </p:nvGrpSpPr>
        <p:grpSpPr>
          <a:xfrm>
            <a:off x="696000" y="1628800"/>
            <a:ext cx="10800000" cy="3373833"/>
            <a:chOff x="696000" y="1628800"/>
            <a:chExt cx="10800000" cy="3373833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270C691B-10DC-D89E-F1B5-6F50371FC9A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67451"/>
            <a:stretch/>
          </p:blipFill>
          <p:spPr>
            <a:xfrm>
              <a:off x="696000" y="1628800"/>
              <a:ext cx="10800000" cy="2463865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B706E819-4DB8-C9EA-02D1-0DE05D89C3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38257" r="96000" b="39863"/>
            <a:stretch/>
          </p:blipFill>
          <p:spPr>
            <a:xfrm>
              <a:off x="781584" y="3346449"/>
              <a:ext cx="432048" cy="1656184"/>
            </a:xfrm>
            <a:prstGeom prst="rect">
              <a:avLst/>
            </a:prstGeom>
          </p:spPr>
        </p:pic>
      </p:grp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D2B36DD-4FB6-8B00-111B-79C5F8CE095E}"/>
              </a:ext>
            </a:extLst>
          </p:cNvPr>
          <p:cNvSpPr/>
          <p:nvPr/>
        </p:nvSpPr>
        <p:spPr bwMode="white">
          <a:xfrm>
            <a:off x="4028408" y="1658967"/>
            <a:ext cx="720080" cy="2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33388A3-6A52-F0C0-94B6-8A08160BFDD8}"/>
              </a:ext>
            </a:extLst>
          </p:cNvPr>
          <p:cNvSpPr/>
          <p:nvPr/>
        </p:nvSpPr>
        <p:spPr bwMode="white">
          <a:xfrm>
            <a:off x="7752184" y="1663452"/>
            <a:ext cx="504056" cy="20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8D38DF8-1CDD-9F71-4FCC-5139517A34BF}"/>
              </a:ext>
            </a:extLst>
          </p:cNvPr>
          <p:cNvSpPr/>
          <p:nvPr/>
        </p:nvSpPr>
        <p:spPr bwMode="white">
          <a:xfrm>
            <a:off x="5087888" y="2160373"/>
            <a:ext cx="936104" cy="27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40DB5D3-E4C2-4A4C-0351-EC4189DA9313}"/>
              </a:ext>
            </a:extLst>
          </p:cNvPr>
          <p:cNvSpPr/>
          <p:nvPr/>
        </p:nvSpPr>
        <p:spPr bwMode="white">
          <a:xfrm>
            <a:off x="6641897" y="2436765"/>
            <a:ext cx="936104" cy="27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1E27CEB-097B-E4AD-D3C5-1C6E321F83BF}"/>
              </a:ext>
            </a:extLst>
          </p:cNvPr>
          <p:cNvSpPr/>
          <p:nvPr/>
        </p:nvSpPr>
        <p:spPr bwMode="white">
          <a:xfrm>
            <a:off x="4549965" y="2970889"/>
            <a:ext cx="720080" cy="27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516DC0B-6CD5-BDAF-B753-3F14B79C8885}"/>
              </a:ext>
            </a:extLst>
          </p:cNvPr>
          <p:cNvSpPr/>
          <p:nvPr/>
        </p:nvSpPr>
        <p:spPr bwMode="white">
          <a:xfrm>
            <a:off x="6816080" y="2973005"/>
            <a:ext cx="936103" cy="27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8DE6814-C4B1-5F21-97A8-8A5E1AF7AE34}"/>
              </a:ext>
            </a:extLst>
          </p:cNvPr>
          <p:cNvSpPr/>
          <p:nvPr/>
        </p:nvSpPr>
        <p:spPr bwMode="white">
          <a:xfrm>
            <a:off x="6205850" y="3284984"/>
            <a:ext cx="1042278" cy="212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8FD7840-FB28-3819-E8F0-84467AC39C51}"/>
              </a:ext>
            </a:extLst>
          </p:cNvPr>
          <p:cNvSpPr/>
          <p:nvPr/>
        </p:nvSpPr>
        <p:spPr bwMode="white">
          <a:xfrm>
            <a:off x="5043397" y="3789040"/>
            <a:ext cx="908587" cy="25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000D63-BFA4-16DA-6256-E561754427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48752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0BE2D6-DAF9-7B55-1519-03C07942B9CE}"/>
              </a:ext>
            </a:extLst>
          </p:cNvPr>
          <p:cNvSpPr/>
          <p:nvPr/>
        </p:nvSpPr>
        <p:spPr bwMode="white">
          <a:xfrm>
            <a:off x="7061679" y="2378006"/>
            <a:ext cx="226323" cy="25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07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DAF40-42FB-AF0D-7CC5-E1B83D6D8F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7722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176E79-2579-26D1-8C0A-EAAC6FA204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1223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709D81-832C-5E16-A991-88AA73FFA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3917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3E6E4C-8E80-7C51-FE5D-AF99123528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9200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EAAA628-A825-AD6F-BB84-493B3D94CEF3}"/>
              </a:ext>
            </a:extLst>
          </p:cNvPr>
          <p:cNvSpPr/>
          <p:nvPr/>
        </p:nvSpPr>
        <p:spPr bwMode="white">
          <a:xfrm>
            <a:off x="321914" y="1940939"/>
            <a:ext cx="10886655" cy="64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B8F67F8-6087-7FCA-F1B3-1EB605466F2A}"/>
              </a:ext>
            </a:extLst>
          </p:cNvPr>
          <p:cNvSpPr/>
          <p:nvPr/>
        </p:nvSpPr>
        <p:spPr bwMode="white">
          <a:xfrm>
            <a:off x="321914" y="2801228"/>
            <a:ext cx="10886655" cy="72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445C8E6-4BCC-AC76-10FD-27EEBCC53B6C}"/>
              </a:ext>
            </a:extLst>
          </p:cNvPr>
          <p:cNvSpPr/>
          <p:nvPr/>
        </p:nvSpPr>
        <p:spPr bwMode="white">
          <a:xfrm>
            <a:off x="321913" y="3717032"/>
            <a:ext cx="10886655" cy="72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82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43D757-4900-D343-6D94-4BBD25489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0180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C2674B-B60F-68F2-E3A8-95CCD48454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3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5845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E917DB-1F00-0AFD-99FC-F4DF08B217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0368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036480-4593-A0FD-C5BA-B53FC6A28C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7055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B542A0-81A6-7DC1-647A-D1891AE56832}"/>
              </a:ext>
            </a:extLst>
          </p:cNvPr>
          <p:cNvSpPr/>
          <p:nvPr/>
        </p:nvSpPr>
        <p:spPr bwMode="white">
          <a:xfrm>
            <a:off x="321914" y="1758178"/>
            <a:ext cx="9590511" cy="60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31B838-DACD-763B-C140-2B4367925EF0}"/>
              </a:ext>
            </a:extLst>
          </p:cNvPr>
          <p:cNvSpPr/>
          <p:nvPr/>
        </p:nvSpPr>
        <p:spPr bwMode="white">
          <a:xfrm>
            <a:off x="321913" y="2586624"/>
            <a:ext cx="9590511" cy="601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80D4886-AF14-5661-13A9-B891487A8A76}"/>
              </a:ext>
            </a:extLst>
          </p:cNvPr>
          <p:cNvSpPr/>
          <p:nvPr/>
        </p:nvSpPr>
        <p:spPr bwMode="white">
          <a:xfrm>
            <a:off x="321913" y="3429000"/>
            <a:ext cx="959051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EAB4421-A24D-2AB9-8FF8-054356CCB574}"/>
              </a:ext>
            </a:extLst>
          </p:cNvPr>
          <p:cNvSpPr/>
          <p:nvPr/>
        </p:nvSpPr>
        <p:spPr bwMode="white">
          <a:xfrm>
            <a:off x="321914" y="4229585"/>
            <a:ext cx="9590511" cy="62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80AFA72-57FD-7040-D7B1-69BE4925AE58}"/>
              </a:ext>
            </a:extLst>
          </p:cNvPr>
          <p:cNvSpPr/>
          <p:nvPr/>
        </p:nvSpPr>
        <p:spPr bwMode="white">
          <a:xfrm>
            <a:off x="321913" y="5060236"/>
            <a:ext cx="9590511" cy="61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07B6A7C-ABDE-7522-96D3-6F96621DED2B}"/>
              </a:ext>
            </a:extLst>
          </p:cNvPr>
          <p:cNvSpPr/>
          <p:nvPr/>
        </p:nvSpPr>
        <p:spPr bwMode="white">
          <a:xfrm>
            <a:off x="321913" y="5914336"/>
            <a:ext cx="959051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4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8" grpId="0" animBg="1"/>
      <p:bldP spid="23" grpId="0" animBg="1"/>
      <p:bldP spid="27" grpId="0" animBg="1"/>
      <p:bldP spid="3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8D94E5-EBEE-B10E-E6F8-B72431B3E9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54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26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400160D-2530-92D5-8973-9CA9FA3820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2549"/>
          <a:stretch/>
        </p:blipFill>
        <p:spPr>
          <a:xfrm>
            <a:off x="696000" y="1052736"/>
            <a:ext cx="10800000" cy="510571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15CFDE6-FCA8-C2C2-80CE-4D1A456244B5}"/>
              </a:ext>
            </a:extLst>
          </p:cNvPr>
          <p:cNvSpPr/>
          <p:nvPr/>
        </p:nvSpPr>
        <p:spPr bwMode="white">
          <a:xfrm>
            <a:off x="5191647" y="1028353"/>
            <a:ext cx="544314" cy="27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71B04D-C1C2-B13E-AC77-60ADE99D34DC}"/>
              </a:ext>
            </a:extLst>
          </p:cNvPr>
          <p:cNvSpPr/>
          <p:nvPr/>
        </p:nvSpPr>
        <p:spPr bwMode="white">
          <a:xfrm>
            <a:off x="6888088" y="1314827"/>
            <a:ext cx="1152128" cy="27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48B3C1-8E20-682C-B46F-7B0F14EE8521}"/>
              </a:ext>
            </a:extLst>
          </p:cNvPr>
          <p:cNvSpPr/>
          <p:nvPr/>
        </p:nvSpPr>
        <p:spPr bwMode="white">
          <a:xfrm>
            <a:off x="6836891" y="1617260"/>
            <a:ext cx="1152128" cy="27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D2F446-B956-E139-3EC5-BDE27411AAA1}"/>
              </a:ext>
            </a:extLst>
          </p:cNvPr>
          <p:cNvSpPr/>
          <p:nvPr/>
        </p:nvSpPr>
        <p:spPr bwMode="white">
          <a:xfrm>
            <a:off x="6665714" y="1995190"/>
            <a:ext cx="432048" cy="20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52159D-399D-47E7-987B-59DEABDB8814}"/>
              </a:ext>
            </a:extLst>
          </p:cNvPr>
          <p:cNvSpPr/>
          <p:nvPr/>
        </p:nvSpPr>
        <p:spPr bwMode="white">
          <a:xfrm>
            <a:off x="6440661" y="2518296"/>
            <a:ext cx="432048" cy="20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8F1B2F-2298-7095-F776-CA5DFA5FD7C8}"/>
              </a:ext>
            </a:extLst>
          </p:cNvPr>
          <p:cNvSpPr/>
          <p:nvPr/>
        </p:nvSpPr>
        <p:spPr bwMode="white">
          <a:xfrm>
            <a:off x="7968208" y="2518296"/>
            <a:ext cx="432048" cy="20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91C3E2-D245-BEC9-87A7-8DDC4669831C}"/>
              </a:ext>
            </a:extLst>
          </p:cNvPr>
          <p:cNvSpPr/>
          <p:nvPr/>
        </p:nvSpPr>
        <p:spPr bwMode="white">
          <a:xfrm>
            <a:off x="5889500" y="2833886"/>
            <a:ext cx="956915" cy="20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36A5B4-3288-11E0-1D03-69EBED631340}"/>
              </a:ext>
            </a:extLst>
          </p:cNvPr>
          <p:cNvSpPr/>
          <p:nvPr/>
        </p:nvSpPr>
        <p:spPr bwMode="white">
          <a:xfrm>
            <a:off x="5433333" y="3941524"/>
            <a:ext cx="654200" cy="20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1EE564B-BADD-FA78-9C94-1220F768561C}"/>
              </a:ext>
            </a:extLst>
          </p:cNvPr>
          <p:cNvSpPr/>
          <p:nvPr/>
        </p:nvSpPr>
        <p:spPr bwMode="white">
          <a:xfrm>
            <a:off x="6186925" y="4226996"/>
            <a:ext cx="654200" cy="20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F03B47D-AB3D-5351-8389-9B442FA0A10C}"/>
              </a:ext>
            </a:extLst>
          </p:cNvPr>
          <p:cNvSpPr/>
          <p:nvPr/>
        </p:nvSpPr>
        <p:spPr bwMode="white">
          <a:xfrm>
            <a:off x="6443562" y="4506147"/>
            <a:ext cx="876574" cy="24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13EA1FB-9A05-3093-850C-8A3B7CFB89AC}"/>
              </a:ext>
            </a:extLst>
          </p:cNvPr>
          <p:cNvSpPr/>
          <p:nvPr/>
        </p:nvSpPr>
        <p:spPr bwMode="white">
          <a:xfrm>
            <a:off x="8328248" y="5339874"/>
            <a:ext cx="876574" cy="24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950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062CEA-EC5A-C0B3-6DBA-494BFF63FD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82912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0900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7F2CDB-F26A-DAE4-9775-348F4AD18C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6413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0B3E2DF-5A32-2E0A-0903-E30084563DFF}"/>
              </a:ext>
            </a:extLst>
          </p:cNvPr>
          <p:cNvSpPr/>
          <p:nvPr/>
        </p:nvSpPr>
        <p:spPr bwMode="white">
          <a:xfrm>
            <a:off x="321914" y="1882224"/>
            <a:ext cx="9590510" cy="66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52DFA08-33FD-276B-02F1-E7686DE43683}"/>
              </a:ext>
            </a:extLst>
          </p:cNvPr>
          <p:cNvSpPr/>
          <p:nvPr/>
        </p:nvSpPr>
        <p:spPr bwMode="white">
          <a:xfrm>
            <a:off x="321913" y="2712061"/>
            <a:ext cx="9590510" cy="66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2FB003C-E1BC-7DFE-7E14-51126745E152}"/>
              </a:ext>
            </a:extLst>
          </p:cNvPr>
          <p:cNvSpPr/>
          <p:nvPr/>
        </p:nvSpPr>
        <p:spPr bwMode="white">
          <a:xfrm>
            <a:off x="321913" y="3572606"/>
            <a:ext cx="9590510" cy="60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17DDF0C-8694-71FD-EF47-8D1B4345C34C}"/>
              </a:ext>
            </a:extLst>
          </p:cNvPr>
          <p:cNvSpPr/>
          <p:nvPr/>
        </p:nvSpPr>
        <p:spPr bwMode="white">
          <a:xfrm>
            <a:off x="321914" y="4365105"/>
            <a:ext cx="959051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94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20" grpId="0" animBg="1"/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D3C349-8856-3511-A117-FCEA2F898A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9103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8E77DA2-0EB6-734D-CED1-A18A708FDC4F}"/>
              </a:ext>
            </a:extLst>
          </p:cNvPr>
          <p:cNvSpPr/>
          <p:nvPr/>
        </p:nvSpPr>
        <p:spPr bwMode="white">
          <a:xfrm>
            <a:off x="321913" y="1766190"/>
            <a:ext cx="9590510" cy="73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6935896-512B-7601-2888-09EA069D1980}"/>
              </a:ext>
            </a:extLst>
          </p:cNvPr>
          <p:cNvSpPr/>
          <p:nvPr/>
        </p:nvSpPr>
        <p:spPr bwMode="white">
          <a:xfrm>
            <a:off x="321914" y="2563277"/>
            <a:ext cx="9590510" cy="787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D3574B6-2E81-DD04-43E7-78DA0ACA9F1E}"/>
              </a:ext>
            </a:extLst>
          </p:cNvPr>
          <p:cNvSpPr/>
          <p:nvPr/>
        </p:nvSpPr>
        <p:spPr bwMode="white">
          <a:xfrm>
            <a:off x="321914" y="3429000"/>
            <a:ext cx="959051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5398BC5-7D22-4F5F-0B89-B0202E13D434}"/>
              </a:ext>
            </a:extLst>
          </p:cNvPr>
          <p:cNvSpPr/>
          <p:nvPr/>
        </p:nvSpPr>
        <p:spPr bwMode="white">
          <a:xfrm>
            <a:off x="321913" y="4276474"/>
            <a:ext cx="9590510" cy="686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6D04164A-0B9F-5668-8DA4-4BB88E3202C6}"/>
              </a:ext>
            </a:extLst>
          </p:cNvPr>
          <p:cNvSpPr/>
          <p:nvPr/>
        </p:nvSpPr>
        <p:spPr bwMode="white">
          <a:xfrm>
            <a:off x="321913" y="5055313"/>
            <a:ext cx="9590510" cy="77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33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21" grpId="0" animBg="1"/>
      <p:bldP spid="27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8EC0D-B406-43A8-494F-6A0FCB8142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76528"/>
            <a:ext cx="11340000" cy="48048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D55F37D3-7F92-A196-542F-7324EEE842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856448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131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E404BB-FFAF-568B-611B-ACA82A71B5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6600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0832E5-9590-2AB4-CB19-4D5EDC4461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40096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F1E4F13-F532-4BC1-3395-CB5C799FE2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840" y="4949888"/>
            <a:ext cx="11340000" cy="184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712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BE8285-601B-D41E-57BC-C85FD50B26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3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170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7EFE5B-35C8-DD96-292F-40FF54E5B6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01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E02A81-08BD-E6AE-E104-48A64A1966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54856"/>
            <a:ext cx="11340000" cy="427840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7F77D0D-707C-70A2-CEB0-B9765986BFB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810241"/>
            <a:ext cx="10800000" cy="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3300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2024-10-11T06:01:00Z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