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53" r:id="rId3"/>
    <p:sldId id="352" r:id="rId4"/>
    <p:sldId id="351" r:id="rId5"/>
    <p:sldId id="350" r:id="rId6"/>
    <p:sldId id="347" r:id="rId7"/>
    <p:sldId id="346" r:id="rId8"/>
    <p:sldId id="345" r:id="rId9"/>
    <p:sldId id="344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3" r:id="rId19"/>
    <p:sldId id="332" r:id="rId20"/>
    <p:sldId id="331" r:id="rId21"/>
    <p:sldId id="330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17" autoAdjust="0"/>
    <p:restoredTop sz="94660"/>
  </p:normalViewPr>
  <p:slideViewPr>
    <p:cSldViewPr showGuides="1">
      <p:cViewPr>
        <p:scale>
          <a:sx n="33" d="100"/>
          <a:sy n="33" d="100"/>
        </p:scale>
        <p:origin x="2324" y="1536"/>
      </p:cViewPr>
      <p:guideLst>
        <p:guide pos="3840"/>
        <p:guide orient="horz"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A77B74-3446-8FBD-639A-9C92D3E62D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3"/>
          <a:stretch/>
        </p:blipFill>
        <p:spPr>
          <a:xfrm>
            <a:off x="3264004" y="2996952"/>
            <a:ext cx="5663992" cy="62569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5F9ED-D3D9-659D-3B07-905F1206B1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90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6C0B29-6415-AAC6-24F9-EC4111D013B0}"/>
              </a:ext>
            </a:extLst>
          </p:cNvPr>
          <p:cNvSpPr/>
          <p:nvPr/>
        </p:nvSpPr>
        <p:spPr bwMode="white">
          <a:xfrm>
            <a:off x="11033501" y="1014382"/>
            <a:ext cx="266599" cy="219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F5025E-3D8A-B9B3-06EB-750415CB81F7}"/>
              </a:ext>
            </a:extLst>
          </p:cNvPr>
          <p:cNvSpPr/>
          <p:nvPr/>
        </p:nvSpPr>
        <p:spPr bwMode="white">
          <a:xfrm>
            <a:off x="11052544" y="4531651"/>
            <a:ext cx="228513" cy="22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276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0360CB-438D-BFDB-918E-3F1F9FAD70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707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579E05-1675-5ECE-5233-C947509DB268}"/>
              </a:ext>
            </a:extLst>
          </p:cNvPr>
          <p:cNvSpPr/>
          <p:nvPr/>
        </p:nvSpPr>
        <p:spPr bwMode="white">
          <a:xfrm>
            <a:off x="11052544" y="1548900"/>
            <a:ext cx="238035" cy="229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30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B96E93-C42E-E0A8-155D-1A4C600898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0602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281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415045-2ED4-D0F1-42B1-2D2B058CAE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020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D4264E-9836-02F8-275E-6E3FB200D164}"/>
              </a:ext>
            </a:extLst>
          </p:cNvPr>
          <p:cNvSpPr/>
          <p:nvPr/>
        </p:nvSpPr>
        <p:spPr bwMode="white">
          <a:xfrm>
            <a:off x="778942" y="2016903"/>
            <a:ext cx="10349773" cy="2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EE7AF3-EDC5-C537-2DDF-BECFC8DE542B}"/>
              </a:ext>
            </a:extLst>
          </p:cNvPr>
          <p:cNvSpPr/>
          <p:nvPr/>
        </p:nvSpPr>
        <p:spPr bwMode="white">
          <a:xfrm>
            <a:off x="769420" y="2503758"/>
            <a:ext cx="10406901" cy="2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63E237-6EB8-672D-918D-528975309777}"/>
              </a:ext>
            </a:extLst>
          </p:cNvPr>
          <p:cNvSpPr/>
          <p:nvPr/>
        </p:nvSpPr>
        <p:spPr bwMode="white">
          <a:xfrm>
            <a:off x="788463" y="3000159"/>
            <a:ext cx="10359294" cy="248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CF1402-E585-E004-8B46-DCDE955A7504}"/>
              </a:ext>
            </a:extLst>
          </p:cNvPr>
          <p:cNvSpPr/>
          <p:nvPr/>
        </p:nvSpPr>
        <p:spPr bwMode="white">
          <a:xfrm>
            <a:off x="759899" y="3506107"/>
            <a:ext cx="618891" cy="21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65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F6DD1A-E5DF-E079-C0D9-989B7062B6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3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2C8725-3F15-0167-798D-8661EBFE9D51}"/>
              </a:ext>
            </a:extLst>
          </p:cNvPr>
          <p:cNvSpPr/>
          <p:nvPr/>
        </p:nvSpPr>
        <p:spPr bwMode="white">
          <a:xfrm>
            <a:off x="817027" y="5315433"/>
            <a:ext cx="10368816" cy="2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09CDE9-B290-64FF-BBAB-11A69A881BBC}"/>
              </a:ext>
            </a:extLst>
          </p:cNvPr>
          <p:cNvSpPr/>
          <p:nvPr/>
        </p:nvSpPr>
        <p:spPr bwMode="white">
          <a:xfrm>
            <a:off x="836070" y="5801799"/>
            <a:ext cx="5779496" cy="24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70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2D49F7-9CCB-A735-1A59-CE6E9B144F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5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6105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3553AC-8B9A-E4BB-3AFB-A803AD21C4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950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285439-7C6E-AF40-DCE3-F3483DB87E5D}"/>
              </a:ext>
            </a:extLst>
          </p:cNvPr>
          <p:cNvSpPr/>
          <p:nvPr/>
        </p:nvSpPr>
        <p:spPr bwMode="white">
          <a:xfrm>
            <a:off x="769420" y="2026864"/>
            <a:ext cx="10406901" cy="257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3A2275-4049-C350-840B-FA22A550D5A6}"/>
              </a:ext>
            </a:extLst>
          </p:cNvPr>
          <p:cNvSpPr/>
          <p:nvPr/>
        </p:nvSpPr>
        <p:spPr bwMode="white">
          <a:xfrm>
            <a:off x="769420" y="2523448"/>
            <a:ext cx="2561259" cy="22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1BB922-50FA-94A7-947F-E07EC95E552D}"/>
              </a:ext>
            </a:extLst>
          </p:cNvPr>
          <p:cNvSpPr/>
          <p:nvPr/>
        </p:nvSpPr>
        <p:spPr bwMode="white">
          <a:xfrm>
            <a:off x="769420" y="3487968"/>
            <a:ext cx="5941360" cy="248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29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6132BB-E860-267A-DD27-513974CBC1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14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77CEAE-D1EA-9F5F-64C4-0A8FCB621C32}"/>
              </a:ext>
            </a:extLst>
          </p:cNvPr>
          <p:cNvSpPr/>
          <p:nvPr/>
        </p:nvSpPr>
        <p:spPr bwMode="white">
          <a:xfrm>
            <a:off x="1235969" y="5475961"/>
            <a:ext cx="10349773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14F6558-4FD6-94AD-CA43-2485368460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5969" y="5771492"/>
            <a:ext cx="11340000" cy="41713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C25972-0A04-D445-BBCE-3EB0147266F1}"/>
              </a:ext>
            </a:extLst>
          </p:cNvPr>
          <p:cNvSpPr/>
          <p:nvPr/>
        </p:nvSpPr>
        <p:spPr bwMode="white">
          <a:xfrm>
            <a:off x="1233985" y="5819160"/>
            <a:ext cx="6379345" cy="299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552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06EEEA-DC0E-0A10-A910-5BE14F8C83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906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9E1028-D746-9C0A-509C-BF811FFC261C}"/>
              </a:ext>
            </a:extLst>
          </p:cNvPr>
          <p:cNvSpPr/>
          <p:nvPr/>
        </p:nvSpPr>
        <p:spPr bwMode="white">
          <a:xfrm>
            <a:off x="797984" y="3938275"/>
            <a:ext cx="8731133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488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283807-C81A-19F6-89CB-82B8D06166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327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6BA322-1F34-546C-D399-A47124676052}"/>
              </a:ext>
            </a:extLst>
          </p:cNvPr>
          <p:cNvSpPr/>
          <p:nvPr/>
        </p:nvSpPr>
        <p:spPr bwMode="white">
          <a:xfrm>
            <a:off x="797984" y="4893936"/>
            <a:ext cx="10378337" cy="25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380E60-39F4-752D-6A62-B762F3D9BDF1}"/>
              </a:ext>
            </a:extLst>
          </p:cNvPr>
          <p:cNvSpPr/>
          <p:nvPr/>
        </p:nvSpPr>
        <p:spPr bwMode="white">
          <a:xfrm>
            <a:off x="797984" y="5351476"/>
            <a:ext cx="9959395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038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2B3E04-E3D1-CD6B-DC75-1456B64BDA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816"/>
          <a:stretch/>
        </p:blipFill>
        <p:spPr>
          <a:xfrm>
            <a:off x="360000" y="900000"/>
            <a:ext cx="11340000" cy="1016832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B643973-3132-7A2C-D3D1-73C619D775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21"/>
          <a:stretch/>
        </p:blipFill>
        <p:spPr>
          <a:xfrm>
            <a:off x="360000" y="1916832"/>
            <a:ext cx="11340000" cy="1928840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73C0E55-163B-444E-2AA0-C54181D7C2BD}"/>
              </a:ext>
            </a:extLst>
          </p:cNvPr>
          <p:cNvSpPr/>
          <p:nvPr/>
        </p:nvSpPr>
        <p:spPr bwMode="white">
          <a:xfrm>
            <a:off x="11033501" y="2491785"/>
            <a:ext cx="266599" cy="21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494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241F1-9576-B560-1E1C-B2C723F737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4552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406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496F68-39A5-AE0B-3A74-2E5385079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17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197343-C121-B6E0-2011-4D67E74E33AB}"/>
              </a:ext>
            </a:extLst>
          </p:cNvPr>
          <p:cNvSpPr/>
          <p:nvPr/>
        </p:nvSpPr>
        <p:spPr bwMode="white">
          <a:xfrm>
            <a:off x="3454458" y="2005284"/>
            <a:ext cx="257078" cy="2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9C3FA8-8793-2C8C-D19C-3AC7826AA3FE}"/>
              </a:ext>
            </a:extLst>
          </p:cNvPr>
          <p:cNvSpPr/>
          <p:nvPr/>
        </p:nvSpPr>
        <p:spPr bwMode="white">
          <a:xfrm>
            <a:off x="6786952" y="2005284"/>
            <a:ext cx="266599" cy="2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6743CA-4978-D789-8B05-37953527DF08}"/>
              </a:ext>
            </a:extLst>
          </p:cNvPr>
          <p:cNvSpPr/>
          <p:nvPr/>
        </p:nvSpPr>
        <p:spPr bwMode="white">
          <a:xfrm>
            <a:off x="10128967" y="2005284"/>
            <a:ext cx="238035" cy="20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E0F5D1-7AF9-D80F-FBFF-BD64F9D6F398}"/>
              </a:ext>
            </a:extLst>
          </p:cNvPr>
          <p:cNvSpPr/>
          <p:nvPr/>
        </p:nvSpPr>
        <p:spPr bwMode="white">
          <a:xfrm>
            <a:off x="764526" y="2948588"/>
            <a:ext cx="10378337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815424-DD70-BE18-47D7-FB2AA266796F}"/>
              </a:ext>
            </a:extLst>
          </p:cNvPr>
          <p:cNvSpPr/>
          <p:nvPr/>
        </p:nvSpPr>
        <p:spPr bwMode="white">
          <a:xfrm>
            <a:off x="764526" y="3396419"/>
            <a:ext cx="10368816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D7081B7-EB8D-8FA6-970D-C4943234BD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613" y="3691797"/>
            <a:ext cx="11340000" cy="173705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DD837E-278A-DF07-A142-02D79533C3A6}"/>
              </a:ext>
            </a:extLst>
          </p:cNvPr>
          <p:cNvSpPr/>
          <p:nvPr/>
        </p:nvSpPr>
        <p:spPr bwMode="white">
          <a:xfrm>
            <a:off x="764526" y="4216730"/>
            <a:ext cx="10800000" cy="24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A3C304-137C-21E3-7676-73C76B259E89}"/>
              </a:ext>
            </a:extLst>
          </p:cNvPr>
          <p:cNvSpPr/>
          <p:nvPr/>
        </p:nvSpPr>
        <p:spPr bwMode="white">
          <a:xfrm>
            <a:off x="764526" y="4655765"/>
            <a:ext cx="10406901" cy="24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3D61EDB-B84E-CA92-7CD9-AE05AD207856}"/>
              </a:ext>
            </a:extLst>
          </p:cNvPr>
          <p:cNvSpPr/>
          <p:nvPr/>
        </p:nvSpPr>
        <p:spPr bwMode="white">
          <a:xfrm>
            <a:off x="764526" y="5123433"/>
            <a:ext cx="1018790" cy="209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82352BD-1EFE-A122-8845-43510913821E}"/>
              </a:ext>
            </a:extLst>
          </p:cNvPr>
          <p:cNvSpPr/>
          <p:nvPr/>
        </p:nvSpPr>
        <p:spPr bwMode="white">
          <a:xfrm>
            <a:off x="764526" y="3753484"/>
            <a:ext cx="10800000" cy="348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1370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7FD97D-07AB-38E0-F3D1-282C73211B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9496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D68962-AC7B-3994-1818-4676B6C104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87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36124B-6400-5A8F-AA42-3724DCB77938}"/>
              </a:ext>
            </a:extLst>
          </p:cNvPr>
          <p:cNvSpPr/>
          <p:nvPr/>
        </p:nvSpPr>
        <p:spPr bwMode="white">
          <a:xfrm>
            <a:off x="817027" y="3963790"/>
            <a:ext cx="10800000" cy="257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417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52DA7-3AF6-202C-0CD6-126AB29CCB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71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F07CFE-C8C9-EDF9-0396-56F441E6607A}"/>
              </a:ext>
            </a:extLst>
          </p:cNvPr>
          <p:cNvSpPr/>
          <p:nvPr/>
        </p:nvSpPr>
        <p:spPr bwMode="white">
          <a:xfrm>
            <a:off x="778942" y="1995585"/>
            <a:ext cx="10800000" cy="2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57D9AE-4E92-CADF-119D-105F528E71A7}"/>
              </a:ext>
            </a:extLst>
          </p:cNvPr>
          <p:cNvSpPr/>
          <p:nvPr/>
        </p:nvSpPr>
        <p:spPr bwMode="white">
          <a:xfrm>
            <a:off x="778942" y="2443346"/>
            <a:ext cx="3465793" cy="2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1FF7ED-0C0F-1251-7973-9F18894F1BB9}"/>
              </a:ext>
            </a:extLst>
          </p:cNvPr>
          <p:cNvSpPr/>
          <p:nvPr/>
        </p:nvSpPr>
        <p:spPr bwMode="white">
          <a:xfrm>
            <a:off x="778942" y="2881580"/>
            <a:ext cx="6836371" cy="2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EAA05E-1333-8DF8-F9F7-FB9E7B3FFC4C}"/>
              </a:ext>
            </a:extLst>
          </p:cNvPr>
          <p:cNvSpPr/>
          <p:nvPr/>
        </p:nvSpPr>
        <p:spPr bwMode="white">
          <a:xfrm>
            <a:off x="769420" y="3319814"/>
            <a:ext cx="10406901" cy="2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56DE79-D3A3-C4D7-207C-F417775C5CC5}"/>
              </a:ext>
            </a:extLst>
          </p:cNvPr>
          <p:cNvSpPr/>
          <p:nvPr/>
        </p:nvSpPr>
        <p:spPr bwMode="white">
          <a:xfrm>
            <a:off x="769420" y="3767575"/>
            <a:ext cx="10397380" cy="2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EC578C3-D539-738F-8522-D9C539BBF94D}"/>
              </a:ext>
            </a:extLst>
          </p:cNvPr>
          <p:cNvSpPr/>
          <p:nvPr/>
        </p:nvSpPr>
        <p:spPr bwMode="white">
          <a:xfrm>
            <a:off x="788463" y="4205809"/>
            <a:ext cx="10368816" cy="2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CEC118C-4276-919B-294E-9A152D609D10}"/>
              </a:ext>
            </a:extLst>
          </p:cNvPr>
          <p:cNvSpPr/>
          <p:nvPr/>
        </p:nvSpPr>
        <p:spPr bwMode="white">
          <a:xfrm>
            <a:off x="788463" y="4653570"/>
            <a:ext cx="10387858" cy="24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2D707D7-97F2-EB2A-4B2F-EAE741511AA0}"/>
              </a:ext>
            </a:extLst>
          </p:cNvPr>
          <p:cNvSpPr/>
          <p:nvPr/>
        </p:nvSpPr>
        <p:spPr bwMode="white">
          <a:xfrm>
            <a:off x="788463" y="5091804"/>
            <a:ext cx="6055617" cy="25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513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E49D1B-1E1D-DFF0-DDE7-4103536B63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9868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E0772A-9CC2-01F7-5D90-6131B3624AD0}"/>
              </a:ext>
            </a:extLst>
          </p:cNvPr>
          <p:cNvSpPr/>
          <p:nvPr/>
        </p:nvSpPr>
        <p:spPr bwMode="white">
          <a:xfrm>
            <a:off x="321914" y="1491133"/>
            <a:ext cx="3618136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B37E56-9A67-471C-C9F2-3EE66ACE9CAA}"/>
              </a:ext>
            </a:extLst>
          </p:cNvPr>
          <p:cNvSpPr/>
          <p:nvPr/>
        </p:nvSpPr>
        <p:spPr bwMode="white">
          <a:xfrm>
            <a:off x="321914" y="1929717"/>
            <a:ext cx="6541209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DCB4EF-E50D-A9C3-586A-7C9ADBAAC32B}"/>
              </a:ext>
            </a:extLst>
          </p:cNvPr>
          <p:cNvSpPr/>
          <p:nvPr/>
        </p:nvSpPr>
        <p:spPr bwMode="white">
          <a:xfrm>
            <a:off x="321914" y="2368300"/>
            <a:ext cx="10397380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A9D18D-B3B9-4916-FAA4-DDF3644B1C0D}"/>
              </a:ext>
            </a:extLst>
          </p:cNvPr>
          <p:cNvSpPr/>
          <p:nvPr/>
        </p:nvSpPr>
        <p:spPr bwMode="white">
          <a:xfrm>
            <a:off x="321914" y="2816418"/>
            <a:ext cx="10425944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6D82D5C-DB2B-7E3D-66D8-DF9F232C24C6}"/>
              </a:ext>
            </a:extLst>
          </p:cNvPr>
          <p:cNvSpPr/>
          <p:nvPr/>
        </p:nvSpPr>
        <p:spPr bwMode="white">
          <a:xfrm>
            <a:off x="321914" y="3264535"/>
            <a:ext cx="218992" cy="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B9BD034-989C-6E9D-FA32-859E0DA7BC78}"/>
              </a:ext>
            </a:extLst>
          </p:cNvPr>
          <p:cNvSpPr/>
          <p:nvPr/>
        </p:nvSpPr>
        <p:spPr bwMode="white">
          <a:xfrm>
            <a:off x="321914" y="3255001"/>
            <a:ext cx="10387858" cy="257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0EBFBF-D765-EE68-3A69-226217FC139C}"/>
              </a:ext>
            </a:extLst>
          </p:cNvPr>
          <p:cNvSpPr/>
          <p:nvPr/>
        </p:nvSpPr>
        <p:spPr bwMode="white">
          <a:xfrm>
            <a:off x="321914" y="3703119"/>
            <a:ext cx="5570025" cy="247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530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89E814-89A7-799E-570B-F8B6331F69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038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2B0EFA-200E-F218-D7CE-404127AA76C4}"/>
              </a:ext>
            </a:extLst>
          </p:cNvPr>
          <p:cNvSpPr/>
          <p:nvPr/>
        </p:nvSpPr>
        <p:spPr bwMode="white">
          <a:xfrm>
            <a:off x="11043022" y="1537938"/>
            <a:ext cx="266599" cy="21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717054-5919-5F9E-B271-95777AB322F8}"/>
              </a:ext>
            </a:extLst>
          </p:cNvPr>
          <p:cNvSpPr/>
          <p:nvPr/>
        </p:nvSpPr>
        <p:spPr bwMode="white">
          <a:xfrm>
            <a:off x="11062065" y="3023286"/>
            <a:ext cx="238035" cy="21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911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1E5F21-67E2-CE13-DD83-E7F5BC82EA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48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70E82C-3B5E-9E18-9F14-861F79C08760}"/>
              </a:ext>
            </a:extLst>
          </p:cNvPr>
          <p:cNvSpPr/>
          <p:nvPr/>
        </p:nvSpPr>
        <p:spPr bwMode="white">
          <a:xfrm>
            <a:off x="11043022" y="1014430"/>
            <a:ext cx="266599" cy="219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756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FEACE-DC73-BDA7-C3FF-D3F75761A6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13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88B342-2D66-9A84-6151-7342B969C5C7}"/>
              </a:ext>
            </a:extLst>
          </p:cNvPr>
          <p:cNvSpPr/>
          <p:nvPr/>
        </p:nvSpPr>
        <p:spPr bwMode="white">
          <a:xfrm>
            <a:off x="11052544" y="995233"/>
            <a:ext cx="238035" cy="21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53FF56D-6568-1189-3CF2-16862E960A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507487"/>
            <a:ext cx="11340000" cy="497577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9887490-0683-F888-1F47-5D66F470FB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064"/>
            <a:ext cx="11340000" cy="19515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543E23-0357-7026-443E-383EAD501F57}"/>
              </a:ext>
            </a:extLst>
          </p:cNvPr>
          <p:cNvSpPr/>
          <p:nvPr/>
        </p:nvSpPr>
        <p:spPr bwMode="white">
          <a:xfrm>
            <a:off x="11052544" y="4636456"/>
            <a:ext cx="247556" cy="220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07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F6BEFB-E15D-317C-F928-D1711CFE91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81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B8E572-517C-91A5-AEE7-0D7249BB03BB}"/>
              </a:ext>
            </a:extLst>
          </p:cNvPr>
          <p:cNvSpPr/>
          <p:nvPr/>
        </p:nvSpPr>
        <p:spPr bwMode="white">
          <a:xfrm>
            <a:off x="11071586" y="1558176"/>
            <a:ext cx="218992" cy="21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978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7DAB0A-C66D-F3EE-0DD1-6D3F717ADB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329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94C618-0069-060B-08AE-9098129F91EB}"/>
              </a:ext>
            </a:extLst>
          </p:cNvPr>
          <p:cNvSpPr/>
          <p:nvPr/>
        </p:nvSpPr>
        <p:spPr bwMode="white">
          <a:xfrm>
            <a:off x="11062065" y="1518986"/>
            <a:ext cx="228513" cy="2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2D371D-8228-A11E-4216-1EA8E951CBAC}"/>
              </a:ext>
            </a:extLst>
          </p:cNvPr>
          <p:cNvSpPr/>
          <p:nvPr/>
        </p:nvSpPr>
        <p:spPr bwMode="white">
          <a:xfrm>
            <a:off x="11071586" y="3490222"/>
            <a:ext cx="218992" cy="21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0048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556E46-A669-ABB4-F08F-C9AAEC904B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81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264D62-1F80-B036-C08C-0CE30C97E110}"/>
              </a:ext>
            </a:extLst>
          </p:cNvPr>
          <p:cNvSpPr/>
          <p:nvPr/>
        </p:nvSpPr>
        <p:spPr bwMode="white">
          <a:xfrm>
            <a:off x="11033501" y="1538651"/>
            <a:ext cx="266599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4D5D33-7963-8489-3B68-00A509A6D8F7}"/>
              </a:ext>
            </a:extLst>
          </p:cNvPr>
          <p:cNvSpPr/>
          <p:nvPr/>
        </p:nvSpPr>
        <p:spPr bwMode="white">
          <a:xfrm>
            <a:off x="11062065" y="3511799"/>
            <a:ext cx="218992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1138947-ABF2-27D8-D4D9-DD6551B985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5501" y="3950702"/>
            <a:ext cx="2794499" cy="2299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40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77978C-A404-3E06-88C6-237A8D2645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58"/>
          <a:stretch/>
        </p:blipFill>
        <p:spPr>
          <a:xfrm>
            <a:off x="360000" y="900000"/>
            <a:ext cx="8328288" cy="48565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763D6B1-0C24-41CA-B377-FB40C496E4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385659"/>
            <a:ext cx="11340000" cy="19813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F83AD0-9BF6-D264-33AB-6C06C6ECD37C}"/>
              </a:ext>
            </a:extLst>
          </p:cNvPr>
          <p:cNvSpPr/>
          <p:nvPr/>
        </p:nvSpPr>
        <p:spPr bwMode="white">
          <a:xfrm>
            <a:off x="11031488" y="2004837"/>
            <a:ext cx="218992" cy="219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38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2024-10-11T02:00:41Z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