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2"/>
    <p:sldId id="366" r:id="rId3"/>
    <p:sldId id="363" r:id="rId4"/>
    <p:sldId id="361" r:id="rId5"/>
    <p:sldId id="360" r:id="rId6"/>
    <p:sldId id="359" r:id="rId7"/>
    <p:sldId id="358" r:id="rId8"/>
    <p:sldId id="357" r:id="rId9"/>
    <p:sldId id="356" r:id="rId10"/>
    <p:sldId id="355" r:id="rId11"/>
    <p:sldId id="354" r:id="rId12"/>
    <p:sldId id="353" r:id="rId13"/>
    <p:sldId id="351" r:id="rId14"/>
    <p:sldId id="350" r:id="rId15"/>
    <p:sldId id="349" r:id="rId16"/>
    <p:sldId id="347" r:id="rId17"/>
    <p:sldId id="346" r:id="rId18"/>
    <p:sldId id="345" r:id="rId19"/>
    <p:sldId id="344" r:id="rId20"/>
    <p:sldId id="343" r:id="rId21"/>
    <p:sldId id="342" r:id="rId22"/>
    <p:sldId id="341" r:id="rId23"/>
    <p:sldId id="340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30" r:id="rId32"/>
    <p:sldId id="329" r:id="rId33"/>
    <p:sldId id="327" r:id="rId34"/>
    <p:sldId id="326" r:id="rId35"/>
    <p:sldId id="325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67" autoAdjust="0"/>
    <p:restoredTop sz="94660"/>
  </p:normalViewPr>
  <p:slideViewPr>
    <p:cSldViewPr showGuides="1">
      <p:cViewPr>
        <p:scale>
          <a:sx n="75" d="100"/>
          <a:sy n="75" d="100"/>
        </p:scale>
        <p:origin x="46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2024/9/29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567E11-0EC8-A4C7-88FD-DB2A40977E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8"/>
          <a:stretch/>
        </p:blipFill>
        <p:spPr>
          <a:xfrm>
            <a:off x="2363904" y="2708920"/>
            <a:ext cx="7464192" cy="9270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5C8708-836C-AF4D-B18E-F67D7DB700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70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5472E7-92D3-9C2F-42B5-CE78CD302003}"/>
              </a:ext>
            </a:extLst>
          </p:cNvPr>
          <p:cNvSpPr/>
          <p:nvPr/>
        </p:nvSpPr>
        <p:spPr bwMode="white">
          <a:xfrm>
            <a:off x="10738337" y="4017968"/>
            <a:ext cx="352291" cy="30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47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49BFC7-4F81-F219-8D6F-342A68DD5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17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33090E-DD1B-E3F7-8F7E-7CAABBDD2246}"/>
              </a:ext>
            </a:extLst>
          </p:cNvPr>
          <p:cNvSpPr/>
          <p:nvPr/>
        </p:nvSpPr>
        <p:spPr bwMode="white">
          <a:xfrm>
            <a:off x="1397833" y="2605351"/>
            <a:ext cx="618891" cy="342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59BA56-7CAE-53F8-A1A9-6CEA16A40142}"/>
              </a:ext>
            </a:extLst>
          </p:cNvPr>
          <p:cNvSpPr/>
          <p:nvPr/>
        </p:nvSpPr>
        <p:spPr bwMode="white">
          <a:xfrm>
            <a:off x="10272464" y="3284984"/>
            <a:ext cx="630900" cy="93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27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36F637-B12A-BF6A-7FC9-506D162E57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195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57FD4E-8CCF-14B9-4171-12466382B478}"/>
              </a:ext>
            </a:extLst>
          </p:cNvPr>
          <p:cNvSpPr/>
          <p:nvPr/>
        </p:nvSpPr>
        <p:spPr bwMode="white">
          <a:xfrm>
            <a:off x="8367506" y="2109873"/>
            <a:ext cx="266600" cy="3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FB06584-8076-7463-428A-11E05F69FC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48"/>
          <a:stretch/>
        </p:blipFill>
        <p:spPr>
          <a:xfrm>
            <a:off x="4340994" y="2636912"/>
            <a:ext cx="3510011" cy="317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82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8B44EB-FB1D-8B1E-7C7A-FD633A8BAA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688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B3220B-C942-848F-616A-00370144D470}"/>
              </a:ext>
            </a:extLst>
          </p:cNvPr>
          <p:cNvSpPr/>
          <p:nvPr/>
        </p:nvSpPr>
        <p:spPr bwMode="white">
          <a:xfrm>
            <a:off x="5159896" y="2348880"/>
            <a:ext cx="79208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0E8FE4F-D579-EFB6-3B3C-E7F5079515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80" r="27296"/>
          <a:stretch/>
        </p:blipFill>
        <p:spPr>
          <a:xfrm>
            <a:off x="7248128" y="2337213"/>
            <a:ext cx="3960440" cy="317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62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167940-CE39-289B-0F08-67023C0234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429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192D7A-B99B-CD7C-0952-51CD06C14129}"/>
              </a:ext>
            </a:extLst>
          </p:cNvPr>
          <p:cNvSpPr/>
          <p:nvPr/>
        </p:nvSpPr>
        <p:spPr bwMode="white">
          <a:xfrm>
            <a:off x="2567608" y="1871474"/>
            <a:ext cx="864096" cy="90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8CCF4A3-9B15-DFBF-28F3-915F361EB4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9"/>
          <a:stretch/>
        </p:blipFill>
        <p:spPr>
          <a:xfrm>
            <a:off x="4962504" y="2924944"/>
            <a:ext cx="2266992" cy="317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60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87FCAF-6ED6-24E2-FABD-15D47ECC77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82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EF4F5C-4D0E-E327-6E4F-69652FBB3FE3}"/>
              </a:ext>
            </a:extLst>
          </p:cNvPr>
          <p:cNvSpPr/>
          <p:nvPr/>
        </p:nvSpPr>
        <p:spPr bwMode="white">
          <a:xfrm>
            <a:off x="9310125" y="1929530"/>
            <a:ext cx="1152090" cy="41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469F377-D0C8-DBC2-68AA-E0D5A09600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235"/>
          <a:stretch/>
        </p:blipFill>
        <p:spPr>
          <a:xfrm>
            <a:off x="4691844" y="2449630"/>
            <a:ext cx="2808312" cy="319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78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0A9EF7-9F3D-C159-71C6-C2CBF8AFAB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95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91FD06-0275-BAAE-FFCE-9D3865626807}"/>
              </a:ext>
            </a:extLst>
          </p:cNvPr>
          <p:cNvSpPr/>
          <p:nvPr/>
        </p:nvSpPr>
        <p:spPr bwMode="white">
          <a:xfrm>
            <a:off x="2999656" y="2437322"/>
            <a:ext cx="720080" cy="8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72186E4-4188-30A0-4427-2A26EB522E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68" t="13522" r="44867"/>
          <a:stretch/>
        </p:blipFill>
        <p:spPr>
          <a:xfrm>
            <a:off x="6888088" y="2564904"/>
            <a:ext cx="2808312" cy="2762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89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34C139-9692-C804-8D82-775984A5A3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57294"/>
            <a:ext cx="11340000" cy="33502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E27EAC-DB99-149A-62D4-382BA11AAB97}"/>
              </a:ext>
            </a:extLst>
          </p:cNvPr>
          <p:cNvSpPr/>
          <p:nvPr/>
        </p:nvSpPr>
        <p:spPr bwMode="white">
          <a:xfrm>
            <a:off x="8834055" y="3415768"/>
            <a:ext cx="856926" cy="42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7168950-62D1-FA9A-9729-E102199C70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9" r="14277"/>
          <a:stretch/>
        </p:blipFill>
        <p:spPr>
          <a:xfrm>
            <a:off x="4691844" y="3834366"/>
            <a:ext cx="2808312" cy="319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60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00E0F2-4C6E-4574-D04E-E89DAFAC42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13522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81110F-9AD3-23E7-87E1-CB73BB8897F7}"/>
              </a:ext>
            </a:extLst>
          </p:cNvPr>
          <p:cNvSpPr/>
          <p:nvPr/>
        </p:nvSpPr>
        <p:spPr bwMode="white">
          <a:xfrm>
            <a:off x="937070" y="3140968"/>
            <a:ext cx="4294834" cy="172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99447E1-003D-B678-4E04-C93B16923B7C}"/>
              </a:ext>
            </a:extLst>
          </p:cNvPr>
          <p:cNvSpPr/>
          <p:nvPr/>
        </p:nvSpPr>
        <p:spPr bwMode="white">
          <a:xfrm>
            <a:off x="937072" y="4870300"/>
            <a:ext cx="4294832" cy="150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EDD3BA1-560B-44B4-1443-A51818E31742}"/>
              </a:ext>
            </a:extLst>
          </p:cNvPr>
          <p:cNvSpPr/>
          <p:nvPr/>
        </p:nvSpPr>
        <p:spPr bwMode="white">
          <a:xfrm>
            <a:off x="937070" y="6444429"/>
            <a:ext cx="4222825" cy="25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755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FF289D-0BCF-740C-247D-FB3A9FE49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733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E9AEEB-3CCB-2287-3F9A-E444F9B0A74C}"/>
              </a:ext>
            </a:extLst>
          </p:cNvPr>
          <p:cNvSpPr/>
          <p:nvPr/>
        </p:nvSpPr>
        <p:spPr bwMode="white">
          <a:xfrm>
            <a:off x="321912" y="1584885"/>
            <a:ext cx="7142239" cy="104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826F1E7-85DC-FBBE-1D54-6FA02EB22121}"/>
              </a:ext>
            </a:extLst>
          </p:cNvPr>
          <p:cNvSpPr/>
          <p:nvPr/>
        </p:nvSpPr>
        <p:spPr bwMode="white">
          <a:xfrm>
            <a:off x="321913" y="2708920"/>
            <a:ext cx="7142239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431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29A0B9-CF3F-502D-92CD-B46CB2CD28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53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EF72B58-0B90-5BF1-2321-01C9FF564F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60532"/>
            <a:ext cx="11340000" cy="53164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5261EE-B975-DD0E-2C53-1FD76F0D3B75}"/>
              </a:ext>
            </a:extLst>
          </p:cNvPr>
          <p:cNvSpPr/>
          <p:nvPr/>
        </p:nvSpPr>
        <p:spPr bwMode="white">
          <a:xfrm>
            <a:off x="10785944" y="1660612"/>
            <a:ext cx="285642" cy="30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B9B6D6-E0A9-E3E0-A820-E1AD18A875F3}"/>
              </a:ext>
            </a:extLst>
          </p:cNvPr>
          <p:cNvSpPr/>
          <p:nvPr/>
        </p:nvSpPr>
        <p:spPr bwMode="white">
          <a:xfrm>
            <a:off x="10766901" y="4375995"/>
            <a:ext cx="304685" cy="31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75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D69479-FF30-0F5C-341E-28CC2E692B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98740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D87C8A-6D91-B4D0-1FCE-52E6A23082FF}"/>
              </a:ext>
            </a:extLst>
          </p:cNvPr>
          <p:cNvSpPr/>
          <p:nvPr/>
        </p:nvSpPr>
        <p:spPr bwMode="white">
          <a:xfrm>
            <a:off x="820890" y="2564904"/>
            <a:ext cx="3978965" cy="762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43B4A7-2098-9E42-EE45-3C34595462CC}"/>
              </a:ext>
            </a:extLst>
          </p:cNvPr>
          <p:cNvSpPr/>
          <p:nvPr/>
        </p:nvSpPr>
        <p:spPr bwMode="white">
          <a:xfrm>
            <a:off x="820890" y="3530646"/>
            <a:ext cx="2682822" cy="69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D478924-9086-EA53-181D-7F33F55FA1C2}"/>
              </a:ext>
            </a:extLst>
          </p:cNvPr>
          <p:cNvSpPr/>
          <p:nvPr/>
        </p:nvSpPr>
        <p:spPr bwMode="white">
          <a:xfrm>
            <a:off x="820890" y="4416262"/>
            <a:ext cx="3978965" cy="69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041C636-0F9E-2837-54CC-829BE2F680BF}"/>
              </a:ext>
            </a:extLst>
          </p:cNvPr>
          <p:cNvSpPr/>
          <p:nvPr/>
        </p:nvSpPr>
        <p:spPr bwMode="white">
          <a:xfrm>
            <a:off x="820890" y="5285876"/>
            <a:ext cx="3978965" cy="22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070ACFB-5F7B-90D5-F27D-643464057C1E}"/>
              </a:ext>
            </a:extLst>
          </p:cNvPr>
          <p:cNvSpPr/>
          <p:nvPr/>
        </p:nvSpPr>
        <p:spPr bwMode="white">
          <a:xfrm>
            <a:off x="820891" y="5792519"/>
            <a:ext cx="4483021" cy="403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006DD3C-BF63-CA6C-F4C8-3952AAC97654}"/>
              </a:ext>
            </a:extLst>
          </p:cNvPr>
          <p:cNvSpPr/>
          <p:nvPr/>
        </p:nvSpPr>
        <p:spPr bwMode="white">
          <a:xfrm>
            <a:off x="820891" y="6243918"/>
            <a:ext cx="5779165" cy="442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18882C62-F2EE-5333-968E-BFB20C6FDB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3679" y="2563202"/>
            <a:ext cx="4367566" cy="239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35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6" grpId="0" animBg="1"/>
      <p:bldP spid="19" grpId="0" animBg="1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CC172-5B5D-D7FD-1C88-8C31DF315A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813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C158AFF-D842-8A10-7277-50036C78EEC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34122" y="4608136"/>
            <a:ext cx="2923756" cy="1882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2134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827FE9-41BB-064A-B8CD-1D540CB3F7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70040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E50625-6C1D-48A0-7A42-E83EDBA3584B}"/>
              </a:ext>
            </a:extLst>
          </p:cNvPr>
          <p:cNvSpPr/>
          <p:nvPr/>
        </p:nvSpPr>
        <p:spPr bwMode="white">
          <a:xfrm>
            <a:off x="324836" y="1647796"/>
            <a:ext cx="3630669" cy="33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5A9343-0DCB-2CB9-0263-436425182C5D}"/>
              </a:ext>
            </a:extLst>
          </p:cNvPr>
          <p:cNvSpPr/>
          <p:nvPr/>
        </p:nvSpPr>
        <p:spPr bwMode="white">
          <a:xfrm>
            <a:off x="324836" y="2263628"/>
            <a:ext cx="2144995" cy="263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27BE69-4531-7BAE-E286-9B31A59046DD}"/>
              </a:ext>
            </a:extLst>
          </p:cNvPr>
          <p:cNvSpPr/>
          <p:nvPr/>
        </p:nvSpPr>
        <p:spPr bwMode="white">
          <a:xfrm>
            <a:off x="324836" y="2782686"/>
            <a:ext cx="4711957" cy="32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CC2D2A3-B6AF-15DC-3694-F75C828E72F5}"/>
              </a:ext>
            </a:extLst>
          </p:cNvPr>
          <p:cNvSpPr/>
          <p:nvPr/>
        </p:nvSpPr>
        <p:spPr bwMode="white">
          <a:xfrm>
            <a:off x="324836" y="3319341"/>
            <a:ext cx="6059196" cy="35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8C35A30-4718-A6DE-9C54-058EE96EBC72}"/>
              </a:ext>
            </a:extLst>
          </p:cNvPr>
          <p:cNvSpPr/>
          <p:nvPr/>
        </p:nvSpPr>
        <p:spPr bwMode="white">
          <a:xfrm>
            <a:off x="324836" y="3899982"/>
            <a:ext cx="1810724" cy="33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9A9AEFE-630D-0D6C-264E-A38D1FA0644C}"/>
              </a:ext>
            </a:extLst>
          </p:cNvPr>
          <p:cNvSpPr/>
          <p:nvPr/>
        </p:nvSpPr>
        <p:spPr bwMode="white">
          <a:xfrm>
            <a:off x="324836" y="4401445"/>
            <a:ext cx="3754940" cy="80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9802C15-FD0E-6E3A-2CE7-D73EFBEE46B4}"/>
              </a:ext>
            </a:extLst>
          </p:cNvPr>
          <p:cNvSpPr/>
          <p:nvPr/>
        </p:nvSpPr>
        <p:spPr bwMode="white">
          <a:xfrm>
            <a:off x="324836" y="5465955"/>
            <a:ext cx="1837311" cy="263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B22BC04-D6DF-80BB-843D-F51762EDCFB8}"/>
              </a:ext>
            </a:extLst>
          </p:cNvPr>
          <p:cNvSpPr/>
          <p:nvPr/>
        </p:nvSpPr>
        <p:spPr bwMode="white">
          <a:xfrm>
            <a:off x="324836" y="5958000"/>
            <a:ext cx="2026748" cy="81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9BB2B46-A2B8-8305-CAF3-44780A9F6247}"/>
              </a:ext>
            </a:extLst>
          </p:cNvPr>
          <p:cNvSpPr/>
          <p:nvPr/>
        </p:nvSpPr>
        <p:spPr bwMode="white">
          <a:xfrm>
            <a:off x="4114940" y="4401445"/>
            <a:ext cx="1981060" cy="80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2BF74DF-AFEF-9CAA-0C49-A3534F842EA2}"/>
              </a:ext>
            </a:extLst>
          </p:cNvPr>
          <p:cNvSpPr/>
          <p:nvPr/>
        </p:nvSpPr>
        <p:spPr bwMode="white">
          <a:xfrm>
            <a:off x="2162146" y="3899982"/>
            <a:ext cx="2461471" cy="33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035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4" grpId="0" animBg="1"/>
      <p:bldP spid="18" grpId="0" animBg="1"/>
      <p:bldP spid="24" grpId="0" animBg="1"/>
      <p:bldP spid="26" grpId="0" animBg="1"/>
      <p:bldP spid="2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4ED97E-884C-EE63-3A08-D1CBD34F41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71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6C7694-F1D9-AF1C-2E4E-C0A9D178091E}"/>
              </a:ext>
            </a:extLst>
          </p:cNvPr>
          <p:cNvSpPr/>
          <p:nvPr/>
        </p:nvSpPr>
        <p:spPr bwMode="white">
          <a:xfrm>
            <a:off x="997934" y="3615466"/>
            <a:ext cx="3113501" cy="35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883D56-049A-4289-98E3-F2F86EE75615}"/>
              </a:ext>
            </a:extLst>
          </p:cNvPr>
          <p:cNvSpPr/>
          <p:nvPr/>
        </p:nvSpPr>
        <p:spPr bwMode="white">
          <a:xfrm>
            <a:off x="1045541" y="4215727"/>
            <a:ext cx="4246549" cy="31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91C41E-BAC8-BA30-8CC2-B15ACB1E6223}"/>
              </a:ext>
            </a:extLst>
          </p:cNvPr>
          <p:cNvSpPr/>
          <p:nvPr/>
        </p:nvSpPr>
        <p:spPr bwMode="white">
          <a:xfrm>
            <a:off x="1045541" y="4777876"/>
            <a:ext cx="1522067" cy="523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1E0C4E0-8F9A-5C05-56E2-F5ED034E2F31}"/>
              </a:ext>
            </a:extLst>
          </p:cNvPr>
          <p:cNvSpPr/>
          <p:nvPr/>
        </p:nvSpPr>
        <p:spPr bwMode="white">
          <a:xfrm>
            <a:off x="2639616" y="4777876"/>
            <a:ext cx="4176464" cy="523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F4C6641E-56C3-5568-F858-06221637B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0931" y="2299999"/>
            <a:ext cx="2881545" cy="2247077"/>
          </a:xfrm>
          <a:prstGeom prst="rect">
            <a:avLst/>
          </a:prstGeom>
        </p:spPr>
      </p:pic>
      <p:pic>
        <p:nvPicPr>
          <p:cNvPr id="15" name="img_16777215">
            <a:extLst>
              <a:ext uri="{FF2B5EF4-FFF2-40B4-BE49-F238E27FC236}">
                <a16:creationId xmlns:a16="http://schemas.microsoft.com/office/drawing/2014/main" id="{DF56ED80-7744-669A-B306-7A4B35EA5B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541" y="5301208"/>
            <a:ext cx="11340000" cy="560532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D12DCA4-5D91-2B0D-51C9-0C65BA81AF89}"/>
              </a:ext>
            </a:extLst>
          </p:cNvPr>
          <p:cNvSpPr/>
          <p:nvPr/>
        </p:nvSpPr>
        <p:spPr bwMode="white">
          <a:xfrm>
            <a:off x="1032617" y="5301208"/>
            <a:ext cx="4703343" cy="523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21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2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59C202-C4E4-CE8A-AEF7-0C5146357D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35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B46E6E-F140-723D-BF40-EC348BF30C57}"/>
              </a:ext>
            </a:extLst>
          </p:cNvPr>
          <p:cNvSpPr/>
          <p:nvPr/>
        </p:nvSpPr>
        <p:spPr bwMode="white">
          <a:xfrm>
            <a:off x="321914" y="1643157"/>
            <a:ext cx="1590075" cy="28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73AB9B-249A-7710-4A9D-2F9BC34F8477}"/>
              </a:ext>
            </a:extLst>
          </p:cNvPr>
          <p:cNvSpPr/>
          <p:nvPr/>
        </p:nvSpPr>
        <p:spPr bwMode="white">
          <a:xfrm>
            <a:off x="321914" y="2252927"/>
            <a:ext cx="4456020" cy="381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61EC3F-355D-BEC3-CDB0-9183C2D673C5}"/>
              </a:ext>
            </a:extLst>
          </p:cNvPr>
          <p:cNvSpPr/>
          <p:nvPr/>
        </p:nvSpPr>
        <p:spPr bwMode="white">
          <a:xfrm>
            <a:off x="321914" y="2834114"/>
            <a:ext cx="4189910" cy="10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132CFEF7-A44B-7905-C86F-830D0C8C656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272" y="900000"/>
            <a:ext cx="2880000" cy="224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959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782CFA-F174-441C-56B1-5F705D0588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181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3E4AF43-F747-613C-7FB3-F88D20FEE9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1804" y="4509120"/>
            <a:ext cx="3528392" cy="1320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2915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341754-CB30-EC93-4291-1A0560DA93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413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2AD3CA-B951-CD31-81CD-47EC4ED54B64}"/>
              </a:ext>
            </a:extLst>
          </p:cNvPr>
          <p:cNvSpPr/>
          <p:nvPr/>
        </p:nvSpPr>
        <p:spPr bwMode="white">
          <a:xfrm>
            <a:off x="321914" y="1584517"/>
            <a:ext cx="4909989" cy="420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88787E-815A-6B73-DE08-B1052166C39E}"/>
              </a:ext>
            </a:extLst>
          </p:cNvPr>
          <p:cNvSpPr/>
          <p:nvPr/>
        </p:nvSpPr>
        <p:spPr bwMode="white">
          <a:xfrm>
            <a:off x="321914" y="2157148"/>
            <a:ext cx="4909989" cy="44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6AB88D-FB1E-F88C-49E4-950EA5CEF022}"/>
              </a:ext>
            </a:extLst>
          </p:cNvPr>
          <p:cNvSpPr/>
          <p:nvPr/>
        </p:nvSpPr>
        <p:spPr bwMode="white">
          <a:xfrm>
            <a:off x="321915" y="2780928"/>
            <a:ext cx="490998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51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18A741-7B22-7DD2-5553-D149253006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022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EA5E3C-F677-85CF-A665-E1C2970BA9DA}"/>
              </a:ext>
            </a:extLst>
          </p:cNvPr>
          <p:cNvSpPr/>
          <p:nvPr/>
        </p:nvSpPr>
        <p:spPr bwMode="white">
          <a:xfrm>
            <a:off x="321915" y="1700808"/>
            <a:ext cx="4189909" cy="88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7B6B74C-7ADD-5960-ECC6-8BFAC541F0C5}"/>
              </a:ext>
            </a:extLst>
          </p:cNvPr>
          <p:cNvSpPr/>
          <p:nvPr/>
        </p:nvSpPr>
        <p:spPr bwMode="white">
          <a:xfrm>
            <a:off x="321914" y="2706725"/>
            <a:ext cx="7934327" cy="54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3C83B10-2100-B823-B3A9-1F081C0EB6FE}"/>
              </a:ext>
            </a:extLst>
          </p:cNvPr>
          <p:cNvSpPr/>
          <p:nvPr/>
        </p:nvSpPr>
        <p:spPr bwMode="white">
          <a:xfrm>
            <a:off x="321913" y="3374094"/>
            <a:ext cx="7934327" cy="54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C58BD24-38F7-21B1-C778-28215F7EA669}"/>
              </a:ext>
            </a:extLst>
          </p:cNvPr>
          <p:cNvSpPr/>
          <p:nvPr/>
        </p:nvSpPr>
        <p:spPr bwMode="white">
          <a:xfrm>
            <a:off x="321914" y="4034240"/>
            <a:ext cx="7934327" cy="4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741A0FC-2FEA-A62D-D388-FEAA41F4E1C9}"/>
              </a:ext>
            </a:extLst>
          </p:cNvPr>
          <p:cNvSpPr/>
          <p:nvPr/>
        </p:nvSpPr>
        <p:spPr bwMode="white">
          <a:xfrm>
            <a:off x="321913" y="4562398"/>
            <a:ext cx="7934327" cy="51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2FC84D1-A6AF-EC33-62A2-8E03E4C8062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1804" y="5330695"/>
            <a:ext cx="3528392" cy="1320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67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AC0556-49E0-4DB6-4C91-986D05FE9B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40456" cy="377903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27E9402-8BFE-F819-E38F-7C0A276306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3752" y="4869160"/>
            <a:ext cx="2858804" cy="178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82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FDA8B1-CA4F-3A5D-13C0-F1AE8F76ED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29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0FEBEE-C232-F88D-98AB-64B4B47873E9}"/>
              </a:ext>
            </a:extLst>
          </p:cNvPr>
          <p:cNvSpPr/>
          <p:nvPr/>
        </p:nvSpPr>
        <p:spPr bwMode="white">
          <a:xfrm>
            <a:off x="321914" y="2319080"/>
            <a:ext cx="6455516" cy="352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57B931-34BD-07FF-4101-FE79BD465ECE}"/>
              </a:ext>
            </a:extLst>
          </p:cNvPr>
          <p:cNvSpPr/>
          <p:nvPr/>
        </p:nvSpPr>
        <p:spPr bwMode="white">
          <a:xfrm>
            <a:off x="321914" y="2900045"/>
            <a:ext cx="4446498" cy="34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D68592-FB2D-1222-D618-B1FA5CEE743C}"/>
              </a:ext>
            </a:extLst>
          </p:cNvPr>
          <p:cNvSpPr/>
          <p:nvPr/>
        </p:nvSpPr>
        <p:spPr bwMode="white">
          <a:xfrm>
            <a:off x="321914" y="3481011"/>
            <a:ext cx="2523173" cy="33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154D7F-202B-E4A0-26FD-3C6FBCA70A9F}"/>
              </a:ext>
            </a:extLst>
          </p:cNvPr>
          <p:cNvSpPr/>
          <p:nvPr/>
        </p:nvSpPr>
        <p:spPr bwMode="white">
          <a:xfrm>
            <a:off x="321914" y="4071501"/>
            <a:ext cx="6065138" cy="34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DE13D90-EC10-DDE2-7716-1C53D1ED4B6F}"/>
              </a:ext>
            </a:extLst>
          </p:cNvPr>
          <p:cNvSpPr/>
          <p:nvPr/>
        </p:nvSpPr>
        <p:spPr bwMode="white">
          <a:xfrm>
            <a:off x="321914" y="4642942"/>
            <a:ext cx="6626901" cy="32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3131CD9-990A-7953-FC6C-50CC31CCFDF7}"/>
              </a:ext>
            </a:extLst>
          </p:cNvPr>
          <p:cNvSpPr/>
          <p:nvPr/>
        </p:nvSpPr>
        <p:spPr bwMode="white">
          <a:xfrm>
            <a:off x="321914" y="5195336"/>
            <a:ext cx="6912544" cy="36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DE9A3225-6D9F-67E3-C150-ED3BC61D5A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6090" y="2325929"/>
            <a:ext cx="3294445" cy="2062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34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D2BEED-4132-6FBD-6F1A-3F8B93BCB8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845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B988F6-44EF-9AAD-1D49-A5A8EC3EB69A}"/>
              </a:ext>
            </a:extLst>
          </p:cNvPr>
          <p:cNvSpPr/>
          <p:nvPr/>
        </p:nvSpPr>
        <p:spPr bwMode="white">
          <a:xfrm>
            <a:off x="10766901" y="2170363"/>
            <a:ext cx="304685" cy="315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70DDD29-37CE-0436-7201-6FD34925CF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46" r="76505"/>
          <a:stretch/>
        </p:blipFill>
        <p:spPr>
          <a:xfrm>
            <a:off x="4763852" y="3933056"/>
            <a:ext cx="2664296" cy="266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92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78E190-6CC8-D2D1-E7A8-EB89BCA1D5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707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85F75C-8CB4-A91F-A1DE-1BA0167D32C3}"/>
              </a:ext>
            </a:extLst>
          </p:cNvPr>
          <p:cNvSpPr/>
          <p:nvPr/>
        </p:nvSpPr>
        <p:spPr bwMode="white">
          <a:xfrm>
            <a:off x="321914" y="1654164"/>
            <a:ext cx="3998992" cy="37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29E72A-3433-629E-9DF9-008F86A319F4}"/>
              </a:ext>
            </a:extLst>
          </p:cNvPr>
          <p:cNvSpPr/>
          <p:nvPr/>
        </p:nvSpPr>
        <p:spPr bwMode="white">
          <a:xfrm>
            <a:off x="321914" y="2312866"/>
            <a:ext cx="10435465" cy="37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31A819-C5B1-9F87-01AF-0D3B8290AC4B}"/>
              </a:ext>
            </a:extLst>
          </p:cNvPr>
          <p:cNvSpPr/>
          <p:nvPr/>
        </p:nvSpPr>
        <p:spPr bwMode="white">
          <a:xfrm>
            <a:off x="321914" y="2971567"/>
            <a:ext cx="5693803" cy="37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977AA26F-A2A5-2E70-6171-BCCBD62664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90079"/>
            <a:ext cx="11340000" cy="121592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66DD2EE-8CF8-0EEE-76FA-D532F4AAC6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248" y="3487072"/>
            <a:ext cx="3240000" cy="2028189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B17CE39-6C0C-FD9A-6E33-C83314BA6F62}"/>
              </a:ext>
            </a:extLst>
          </p:cNvPr>
          <p:cNvSpPr/>
          <p:nvPr/>
        </p:nvSpPr>
        <p:spPr bwMode="white">
          <a:xfrm>
            <a:off x="360000" y="3487072"/>
            <a:ext cx="5655717" cy="51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913E403-5E2E-29F0-DA7A-402D40E66FA9}"/>
              </a:ext>
            </a:extLst>
          </p:cNvPr>
          <p:cNvSpPr/>
          <p:nvPr/>
        </p:nvSpPr>
        <p:spPr bwMode="white">
          <a:xfrm>
            <a:off x="321914" y="4145773"/>
            <a:ext cx="7646294" cy="51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22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3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84BFBE-AB8A-0E04-C6E7-C424E6946B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419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202136-4753-D1E0-98A3-6BC2E66772CF}"/>
              </a:ext>
            </a:extLst>
          </p:cNvPr>
          <p:cNvSpPr/>
          <p:nvPr/>
        </p:nvSpPr>
        <p:spPr bwMode="white">
          <a:xfrm>
            <a:off x="321914" y="1671897"/>
            <a:ext cx="10800000" cy="381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62E63B-6314-55CC-7082-ABE6D603CFA3}"/>
              </a:ext>
            </a:extLst>
          </p:cNvPr>
          <p:cNvSpPr/>
          <p:nvPr/>
        </p:nvSpPr>
        <p:spPr bwMode="white">
          <a:xfrm>
            <a:off x="321913" y="2348498"/>
            <a:ext cx="10800000" cy="37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C4B45F-A81E-4E95-4A74-910FE7543322}"/>
              </a:ext>
            </a:extLst>
          </p:cNvPr>
          <p:cNvSpPr/>
          <p:nvPr/>
        </p:nvSpPr>
        <p:spPr bwMode="white">
          <a:xfrm>
            <a:off x="321913" y="3015570"/>
            <a:ext cx="10800000" cy="77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B536A9-A5AF-4D65-3591-C14C96163273}"/>
              </a:ext>
            </a:extLst>
          </p:cNvPr>
          <p:cNvSpPr/>
          <p:nvPr/>
        </p:nvSpPr>
        <p:spPr bwMode="white">
          <a:xfrm>
            <a:off x="321914" y="4111473"/>
            <a:ext cx="10800000" cy="37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32B5F70-D834-2FA6-CD3C-B5068A3BE3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000" y="4723893"/>
            <a:ext cx="3240000" cy="202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382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B090AF-D78A-1EC7-ED14-D990A2BF9D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56480" cy="397670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876EB6D-3EDD-4633-9B7C-8378C3152F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3792" y="4149080"/>
            <a:ext cx="5995300" cy="2550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5392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EB81DE-A358-7050-D4BC-D77657BABB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57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56AC5A-9CB1-31B2-B78B-1D55B3AEF8B5}"/>
              </a:ext>
            </a:extLst>
          </p:cNvPr>
          <p:cNvSpPr/>
          <p:nvPr/>
        </p:nvSpPr>
        <p:spPr bwMode="white">
          <a:xfrm>
            <a:off x="321914" y="4896120"/>
            <a:ext cx="7264835" cy="333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7A5BF9-98FC-DA7E-1D40-56BD67168F7D}"/>
              </a:ext>
            </a:extLst>
          </p:cNvPr>
          <p:cNvSpPr/>
          <p:nvPr/>
        </p:nvSpPr>
        <p:spPr bwMode="white">
          <a:xfrm>
            <a:off x="321914" y="5430208"/>
            <a:ext cx="3469830" cy="3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F7235D-10E1-52C5-BA7A-424A0D00BC6B}"/>
              </a:ext>
            </a:extLst>
          </p:cNvPr>
          <p:cNvSpPr/>
          <p:nvPr/>
        </p:nvSpPr>
        <p:spPr bwMode="white">
          <a:xfrm>
            <a:off x="321914" y="5964295"/>
            <a:ext cx="3132544" cy="305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BD6ADE7-1C30-4E5E-088A-3293C7B13C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4221088"/>
            <a:ext cx="5995300" cy="255026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D64FADE-B49B-E287-5937-4174C11C8DC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3353" y="4220109"/>
            <a:ext cx="5997600" cy="2551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02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4C6ADC-737A-484D-27F5-AE2B9C904F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9934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5E3664-295E-E2BF-4F0C-7579C29B770F}"/>
              </a:ext>
            </a:extLst>
          </p:cNvPr>
          <p:cNvSpPr/>
          <p:nvPr/>
        </p:nvSpPr>
        <p:spPr bwMode="white">
          <a:xfrm>
            <a:off x="321913" y="1593077"/>
            <a:ext cx="3469831" cy="70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F6D464-BCD8-32E6-81AD-F385933D751C}"/>
              </a:ext>
            </a:extLst>
          </p:cNvPr>
          <p:cNvSpPr/>
          <p:nvPr/>
        </p:nvSpPr>
        <p:spPr bwMode="white">
          <a:xfrm>
            <a:off x="321913" y="2566325"/>
            <a:ext cx="7502279" cy="51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51A035A-EC71-8568-5D12-5466EFA7DD70}"/>
              </a:ext>
            </a:extLst>
          </p:cNvPr>
          <p:cNvSpPr/>
          <p:nvPr/>
        </p:nvSpPr>
        <p:spPr bwMode="white">
          <a:xfrm>
            <a:off x="321914" y="3128115"/>
            <a:ext cx="7502279" cy="45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C1398A8-E7B8-72DB-949F-751413A36BD9}"/>
              </a:ext>
            </a:extLst>
          </p:cNvPr>
          <p:cNvSpPr/>
          <p:nvPr/>
        </p:nvSpPr>
        <p:spPr bwMode="white">
          <a:xfrm>
            <a:off x="321913" y="3661340"/>
            <a:ext cx="7502279" cy="43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C840E4E-C14E-7678-EA6D-6D492423121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7200" y="4220109"/>
            <a:ext cx="5997600" cy="2551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590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C3F445-7C12-5569-F468-CFB6EA4540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14" y="900000"/>
            <a:ext cx="11340000" cy="308723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11F4DD-95F5-E4C6-8D6C-4907B3B818E8}"/>
              </a:ext>
            </a:extLst>
          </p:cNvPr>
          <p:cNvSpPr/>
          <p:nvPr/>
        </p:nvSpPr>
        <p:spPr bwMode="white">
          <a:xfrm>
            <a:off x="321913" y="1986250"/>
            <a:ext cx="5990111" cy="86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9E2F73F-2282-09BD-AAA4-01C749F943D3}"/>
              </a:ext>
            </a:extLst>
          </p:cNvPr>
          <p:cNvSpPr/>
          <p:nvPr/>
        </p:nvSpPr>
        <p:spPr bwMode="white">
          <a:xfrm>
            <a:off x="321914" y="3024859"/>
            <a:ext cx="9340502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EA8605-D78F-ABDE-D076-891AB1F2DE07}"/>
              </a:ext>
            </a:extLst>
          </p:cNvPr>
          <p:cNvSpPr/>
          <p:nvPr/>
        </p:nvSpPr>
        <p:spPr bwMode="white">
          <a:xfrm>
            <a:off x="321914" y="3567984"/>
            <a:ext cx="4617884" cy="35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CE00F69-8488-E843-B94A-7CB3AF2A00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7200" y="4220109"/>
            <a:ext cx="5997600" cy="2551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53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BE8A3-1E93-899D-7085-DB520429A3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27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F9D81D-AFC5-0330-35E4-278B00F3559F}"/>
              </a:ext>
            </a:extLst>
          </p:cNvPr>
          <p:cNvSpPr/>
          <p:nvPr/>
        </p:nvSpPr>
        <p:spPr bwMode="white">
          <a:xfrm>
            <a:off x="10776423" y="2389284"/>
            <a:ext cx="304685" cy="305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71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C6441B-13D7-A2B1-153D-5A58752E0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77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7238C8-0B5E-F085-DB63-AA014FAED83D}"/>
              </a:ext>
            </a:extLst>
          </p:cNvPr>
          <p:cNvSpPr/>
          <p:nvPr/>
        </p:nvSpPr>
        <p:spPr bwMode="white">
          <a:xfrm>
            <a:off x="10785944" y="1233411"/>
            <a:ext cx="276120" cy="304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16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37B4C6-D851-0606-D093-EAC0F40C8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32769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97B494-09D2-BAF5-97F4-F4D7F7B8E5D6}"/>
              </a:ext>
            </a:extLst>
          </p:cNvPr>
          <p:cNvSpPr/>
          <p:nvPr/>
        </p:nvSpPr>
        <p:spPr bwMode="white">
          <a:xfrm>
            <a:off x="10766901" y="2765172"/>
            <a:ext cx="304685" cy="304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B902977-0FE3-A0E5-3111-E9979AE04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2" t="27646" r="45608"/>
          <a:stretch/>
        </p:blipFill>
        <p:spPr>
          <a:xfrm>
            <a:off x="4871864" y="4041662"/>
            <a:ext cx="2448272" cy="286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520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6447DD-1048-4165-B1FC-BD6063ADC8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26474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5CF821-A3F8-21A4-1EE6-7D52E56FAB41}"/>
              </a:ext>
            </a:extLst>
          </p:cNvPr>
          <p:cNvSpPr/>
          <p:nvPr/>
        </p:nvSpPr>
        <p:spPr bwMode="white">
          <a:xfrm>
            <a:off x="10785944" y="1606918"/>
            <a:ext cx="276120" cy="30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7B21EC3-B212-E6C5-10F6-AB89DEF2E9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4" r="16181"/>
          <a:stretch/>
        </p:blipFill>
        <p:spPr>
          <a:xfrm>
            <a:off x="4907868" y="2996952"/>
            <a:ext cx="2376264" cy="395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40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6B2047-FBF0-14E5-1A34-E1A2906A4B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47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34F0CF-05AE-DE24-F154-C4E242C4936C}"/>
              </a:ext>
            </a:extLst>
          </p:cNvPr>
          <p:cNvSpPr/>
          <p:nvPr/>
        </p:nvSpPr>
        <p:spPr bwMode="white">
          <a:xfrm>
            <a:off x="10738337" y="3605332"/>
            <a:ext cx="361813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39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4506F4-AEB8-D5B9-DDA6-8A37508E1E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94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623D84-B624-71A6-1429-B1F8BA56E6E5}"/>
              </a:ext>
            </a:extLst>
          </p:cNvPr>
          <p:cNvSpPr/>
          <p:nvPr/>
        </p:nvSpPr>
        <p:spPr bwMode="white">
          <a:xfrm>
            <a:off x="10766901" y="3333002"/>
            <a:ext cx="304685" cy="314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48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69</cp:revision>
  <dcterms:created xsi:type="dcterms:W3CDTF">2015-09-16T06:44:00Z</dcterms:created>
  <dcterms:modified xsi:type="dcterms:W3CDTF">2024-09-29T03:35:18Z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