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9"/>
  </p:notesMasterIdLst>
  <p:handoutMasterIdLst>
    <p:handoutMasterId r:id="rId40"/>
  </p:handoutMasterIdLst>
  <p:sldIdLst>
    <p:sldId id="324" r:id="rId3"/>
    <p:sldId id="366" r:id="rId4"/>
    <p:sldId id="363" r:id="rId5"/>
    <p:sldId id="362" r:id="rId6"/>
    <p:sldId id="361" r:id="rId7"/>
    <p:sldId id="359" r:id="rId8"/>
    <p:sldId id="358" r:id="rId9"/>
    <p:sldId id="356" r:id="rId10"/>
    <p:sldId id="355" r:id="rId11"/>
    <p:sldId id="354" r:id="rId12"/>
    <p:sldId id="353" r:id="rId13"/>
    <p:sldId id="352" r:id="rId14"/>
    <p:sldId id="350" r:id="rId15"/>
    <p:sldId id="349" r:id="rId16"/>
    <p:sldId id="347" r:id="rId17"/>
    <p:sldId id="346" r:id="rId18"/>
    <p:sldId id="345" r:id="rId19"/>
    <p:sldId id="343" r:id="rId20"/>
    <p:sldId id="342" r:id="rId21"/>
    <p:sldId id="341" r:id="rId22"/>
    <p:sldId id="340" r:id="rId23"/>
    <p:sldId id="339" r:id="rId24"/>
    <p:sldId id="338" r:id="rId25"/>
    <p:sldId id="337" r:id="rId26"/>
    <p:sldId id="336" r:id="rId27"/>
    <p:sldId id="335" r:id="rId28"/>
    <p:sldId id="334" r:id="rId29"/>
    <p:sldId id="333" r:id="rId30"/>
    <p:sldId id="332" r:id="rId31"/>
    <p:sldId id="331" r:id="rId32"/>
    <p:sldId id="330" r:id="rId33"/>
    <p:sldId id="329" r:id="rId34"/>
    <p:sldId id="328" r:id="rId35"/>
    <p:sldId id="327" r:id="rId36"/>
    <p:sldId id="326" r:id="rId37"/>
    <p:sldId id="325" r:id="rId38"/>
  </p:sldIdLst>
  <p:sldSz cx="12192000" cy="6858000"/>
  <p:notesSz cx="6858000" cy="9144000"/>
  <p:custDataLst>
    <p:tags r:id="rId4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489" autoAdjust="0"/>
    <p:restoredTop sz="94660"/>
  </p:normalViewPr>
  <p:slideViewPr>
    <p:cSldViewPr showGuides="1">
      <p:cViewPr varScale="1">
        <p:scale>
          <a:sx n="95" d="100"/>
          <a:sy n="95" d="100"/>
        </p:scale>
        <p:origin x="104" y="33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4" Type="http://schemas.openxmlformats.org/officeDocument/2006/relationships/tags" Target="tags/tag1.xml"/><Relationship Id="rId43" Type="http://schemas.openxmlformats.org/officeDocument/2006/relationships/tableStyles" Target="tableStyles.xml"/><Relationship Id="rId42" Type="http://schemas.openxmlformats.org/officeDocument/2006/relationships/viewProps" Target="viewProps.xml"/><Relationship Id="rId41" Type="http://schemas.openxmlformats.org/officeDocument/2006/relationships/presProps" Target="presProps.xml"/><Relationship Id="rId40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39" Type="http://schemas.openxmlformats.org/officeDocument/2006/relationships/notesMaster" Target="notesMasters/notesMaster1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4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40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4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3.png"/><Relationship Id="rId1" Type="http://schemas.openxmlformats.org/officeDocument/2006/relationships/image" Target="../media/image42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3.png"/><Relationship Id="rId1" Type="http://schemas.openxmlformats.org/officeDocument/2006/relationships/image" Target="../media/image44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3.png"/><Relationship Id="rId1" Type="http://schemas.openxmlformats.org/officeDocument/2006/relationships/image" Target="../media/image45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7.png"/><Relationship Id="rId1" Type="http://schemas.openxmlformats.org/officeDocument/2006/relationships/image" Target="../media/image46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7.png"/><Relationship Id="rId1" Type="http://schemas.openxmlformats.org/officeDocument/2006/relationships/image" Target="../media/image48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7.png"/><Relationship Id="rId1" Type="http://schemas.openxmlformats.org/officeDocument/2006/relationships/image" Target="../media/image49.png"/></Relationships>
</file>

<file path=ppt/slides/_rels/slide3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1.png"/><Relationship Id="rId1" Type="http://schemas.openxmlformats.org/officeDocument/2006/relationships/image" Target="../media/image5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178"/>
          <a:stretch>
            <a:fillRect/>
          </a:stretch>
        </p:blipFill>
        <p:spPr>
          <a:xfrm>
            <a:off x="2363904" y="2924944"/>
            <a:ext cx="7464192" cy="819239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970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57380" y="3809530"/>
            <a:ext cx="314205" cy="305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95323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799856" y="1700808"/>
            <a:ext cx="720079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9704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97329" y="2382647"/>
            <a:ext cx="266599" cy="306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611"/>
          <a:stretch>
            <a:fillRect/>
          </a:stretch>
        </p:blipFill>
        <p:spPr>
          <a:xfrm>
            <a:off x="7320136" y="2204864"/>
            <a:ext cx="2652344" cy="33028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05672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00503" y="1737923"/>
            <a:ext cx="1856675" cy="371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8890" y="2315372"/>
            <a:ext cx="7061325" cy="498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94" r="14276"/>
          <a:stretch>
            <a:fillRect/>
          </a:stretch>
        </p:blipFill>
        <p:spPr>
          <a:xfrm>
            <a:off x="3287688" y="3068960"/>
            <a:ext cx="5616624" cy="33028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2156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56440" y="2434808"/>
            <a:ext cx="792088" cy="850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7140"/>
          <a:stretch>
            <a:fillRect/>
          </a:stretch>
        </p:blipFill>
        <p:spPr>
          <a:xfrm>
            <a:off x="4799856" y="3311252"/>
            <a:ext cx="2592288" cy="35011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11277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87688" y="2276872"/>
            <a:ext cx="108012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939" t="24393" r="42851"/>
          <a:stretch>
            <a:fillRect/>
          </a:stretch>
        </p:blipFill>
        <p:spPr>
          <a:xfrm>
            <a:off x="7176120" y="2521657"/>
            <a:ext cx="3312368" cy="264713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96617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101914" y="2331680"/>
            <a:ext cx="1037833" cy="343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864" t="10283" r="8561"/>
          <a:stretch>
            <a:fillRect/>
          </a:stretch>
        </p:blipFill>
        <p:spPr>
          <a:xfrm>
            <a:off x="7608168" y="2331680"/>
            <a:ext cx="3240360" cy="314113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91829"/>
            <a:ext cx="11340000" cy="26388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10327" y="2935269"/>
            <a:ext cx="447506" cy="304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076"/>
          <a:stretch>
            <a:fillRect/>
          </a:stretch>
        </p:blipFill>
        <p:spPr>
          <a:xfrm>
            <a:off x="4115780" y="3464845"/>
            <a:ext cx="3960440" cy="349254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993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64282" y="3556599"/>
            <a:ext cx="266599" cy="304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555" t="8247" r="23966"/>
          <a:stretch>
            <a:fillRect/>
          </a:stretch>
        </p:blipFill>
        <p:spPr>
          <a:xfrm>
            <a:off x="6096000" y="3429000"/>
            <a:ext cx="3456384" cy="32045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0349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74104" y="3461294"/>
            <a:ext cx="5237919" cy="314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74104" y="4005065"/>
            <a:ext cx="5309927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74103" y="5127564"/>
            <a:ext cx="5237919" cy="266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074103" y="5736942"/>
            <a:ext cx="5237919" cy="285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13" grpId="0" animBg="1"/>
      <p:bldP spid="1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67263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572638"/>
            <a:ext cx="11340000" cy="280266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76423" y="1763295"/>
            <a:ext cx="285642" cy="305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64704"/>
            <a:ext cx="10416520" cy="244768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91944" y="2717640"/>
            <a:ext cx="4016878" cy="3888432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51756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321913" y="5017529"/>
            <a:ext cx="5414047" cy="428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14" y="5627534"/>
            <a:ext cx="9749924" cy="343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56040" y="1018827"/>
            <a:ext cx="4464496" cy="432173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5954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83832" y="3659543"/>
            <a:ext cx="3175787" cy="2759543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7364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13" y="1534744"/>
            <a:ext cx="6638184" cy="489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12" y="2132856"/>
            <a:ext cx="663818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13" y="2756111"/>
            <a:ext cx="6638184" cy="489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12" y="3366794"/>
            <a:ext cx="6638184" cy="489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12" y="3980508"/>
            <a:ext cx="6638184" cy="474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1" grpId="0" animBg="1"/>
      <p:bldP spid="13" grpId="0" animBg="1"/>
      <p:bldP spid="1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8193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14" y="1556792"/>
            <a:ext cx="6854206" cy="576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2415416"/>
            <a:ext cx="6782198" cy="410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13" y="2989610"/>
            <a:ext cx="3541839" cy="775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14" y="4058614"/>
            <a:ext cx="2389710" cy="954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321914" y="5138734"/>
            <a:ext cx="2389710" cy="954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72264" y="1143787"/>
            <a:ext cx="3175787" cy="2759543"/>
          </a:xfrm>
          <a:prstGeom prst="rect">
            <a:avLst/>
          </a:prstGeom>
        </p:spPr>
      </p:pic>
      <p:sp useBgFill="1">
        <p:nvSpPr>
          <p:cNvPr id="29" name="矩形 28"/>
          <p:cNvSpPr/>
          <p:nvPr/>
        </p:nvSpPr>
        <p:spPr bwMode="white">
          <a:xfrm>
            <a:off x="3863752" y="2989610"/>
            <a:ext cx="3168352" cy="775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2" grpId="0" animBg="1"/>
      <p:bldP spid="17" grpId="0" animBg="1"/>
      <p:bldP spid="25" grpId="0" animBg="1"/>
      <p:bldP spid="2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336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8891" y="4824065"/>
            <a:ext cx="5117110" cy="467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8891" y="5328858"/>
            <a:ext cx="5117110" cy="453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78892" y="5765925"/>
            <a:ext cx="3600400" cy="467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579292" y="5765925"/>
            <a:ext cx="3532932" cy="467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2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1278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13" y="1567803"/>
            <a:ext cx="2317703" cy="781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14" y="2348880"/>
            <a:ext cx="1885654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321914" y="3298528"/>
            <a:ext cx="3181798" cy="901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321914" y="4315336"/>
            <a:ext cx="7200000" cy="286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321913" y="4811419"/>
            <a:ext cx="2317703" cy="886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9" name="图片 38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18420" y="4725144"/>
            <a:ext cx="3519666" cy="1904447"/>
          </a:xfrm>
          <a:prstGeom prst="rect">
            <a:avLst/>
          </a:prstGeom>
        </p:spPr>
      </p:pic>
      <p:sp useBgFill="1">
        <p:nvSpPr>
          <p:cNvPr id="40" name="矩形 39"/>
          <p:cNvSpPr/>
          <p:nvPr/>
        </p:nvSpPr>
        <p:spPr bwMode="white">
          <a:xfrm>
            <a:off x="2245654" y="2348880"/>
            <a:ext cx="2410186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3541798" y="3298528"/>
            <a:ext cx="3181798" cy="901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6761682" y="3298528"/>
            <a:ext cx="2214638" cy="901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6" grpId="0" animBg="1"/>
      <p:bldP spid="24" grpId="0" animBg="1"/>
      <p:bldP spid="29" grpId="0" animBg="1"/>
      <p:bldP spid="30" grpId="0" animBg="1"/>
      <p:bldP spid="40" grpId="0" animBg="1"/>
      <p:bldP spid="41" grpId="0" animBg="1"/>
      <p:bldP spid="42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836712"/>
            <a:ext cx="11340000" cy="393666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480376" y="4085793"/>
            <a:ext cx="2252050" cy="2592288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15437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15" y="1633505"/>
            <a:ext cx="1957662" cy="333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14" y="2252697"/>
            <a:ext cx="1957662" cy="809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321915" y="3319614"/>
            <a:ext cx="3469830" cy="285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321914" y="3875426"/>
            <a:ext cx="5054006" cy="809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321914" y="4942342"/>
            <a:ext cx="3325814" cy="10156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24100" y="1006068"/>
            <a:ext cx="2434824" cy="2802675"/>
          </a:xfrm>
          <a:prstGeom prst="rect">
            <a:avLst/>
          </a:prstGeom>
        </p:spPr>
      </p:pic>
      <p:sp useBgFill="1">
        <p:nvSpPr>
          <p:cNvPr id="38" name="矩形 37"/>
          <p:cNvSpPr/>
          <p:nvPr/>
        </p:nvSpPr>
        <p:spPr bwMode="white">
          <a:xfrm>
            <a:off x="2317662" y="1633505"/>
            <a:ext cx="4145561" cy="333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5414004" y="3875426"/>
            <a:ext cx="3346291" cy="809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3685812" y="4942342"/>
            <a:ext cx="2626211" cy="10156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2279576" y="2252697"/>
            <a:ext cx="5040574" cy="809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3829830" y="3319614"/>
            <a:ext cx="1890723" cy="285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7" grpId="0" animBg="1"/>
      <p:bldP spid="25" grpId="0" animBg="1"/>
      <p:bldP spid="28" grpId="0" animBg="1"/>
      <p:bldP spid="33" grpId="0" animBg="1"/>
      <p:bldP spid="38" grpId="0" animBg="1"/>
      <p:bldP spid="39" grpId="0" animBg="1"/>
      <p:bldP spid="40" grpId="0" animBg="1"/>
      <p:bldP spid="41" grpId="0" animBg="1"/>
      <p:bldP spid="42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80608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14" y="1824861"/>
            <a:ext cx="4837982" cy="1010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14" y="3092972"/>
            <a:ext cx="2951637" cy="333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14" y="3684121"/>
            <a:ext cx="10568765" cy="1177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973846" y="980728"/>
            <a:ext cx="2914242" cy="844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5197982" y="1824861"/>
            <a:ext cx="2554202" cy="1010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264352" y="902411"/>
            <a:ext cx="2252050" cy="25922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6" grpId="0" animBg="1"/>
      <p:bldP spid="17" grpId="0" animBg="1"/>
      <p:bldP spid="19" grpId="0" animBg="1"/>
      <p:bldP spid="2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9453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66901" y="1242801"/>
            <a:ext cx="314206" cy="304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785944" y="3347221"/>
            <a:ext cx="285642" cy="314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2869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57242" y="4242350"/>
            <a:ext cx="3677516" cy="1838758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1858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13" y="1547544"/>
            <a:ext cx="1957663" cy="3142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14" y="2033203"/>
            <a:ext cx="7200000" cy="352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14" y="2537906"/>
            <a:ext cx="7200000" cy="342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12" y="3033088"/>
            <a:ext cx="9014447" cy="342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13" y="3547314"/>
            <a:ext cx="7200000" cy="3142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12" y="4032973"/>
            <a:ext cx="9014447" cy="342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13" y="4537676"/>
            <a:ext cx="7200000" cy="3142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279575" y="1547544"/>
            <a:ext cx="5242337" cy="3142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0004" y="1010590"/>
            <a:ext cx="3266090" cy="16330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 animBg="1"/>
      <p:bldP spid="14" grpId="0" animBg="1"/>
      <p:bldP spid="15" grpId="0" animBg="1"/>
      <p:bldP spid="17" grpId="0" animBg="1"/>
      <p:bldP spid="2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190387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1914" y="1518489"/>
            <a:ext cx="3109790" cy="808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14" y="2492896"/>
            <a:ext cx="8366374" cy="432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57242" y="4242350"/>
            <a:ext cx="3677516" cy="1838758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3431704" y="1518489"/>
            <a:ext cx="2304256" cy="808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4" grpId="0" animBg="1"/>
      <p:bldP spid="16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128488" cy="434023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36160" y="4437112"/>
            <a:ext cx="2710124" cy="2234520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9520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40938" y="4509120"/>
            <a:ext cx="2710124" cy="2234520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892846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6774" y="1614798"/>
            <a:ext cx="2591576" cy="290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6774" y="2213234"/>
            <a:ext cx="5409186" cy="495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6774" y="2886475"/>
            <a:ext cx="4551872" cy="332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6774" y="3484912"/>
            <a:ext cx="2234404" cy="290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6774" y="4041791"/>
            <a:ext cx="1664770" cy="755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360000" y="4936877"/>
            <a:ext cx="4761115" cy="878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326772" y="5958000"/>
            <a:ext cx="4761115" cy="732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82904" y="993552"/>
            <a:ext cx="2520280" cy="2077992"/>
          </a:xfrm>
          <a:prstGeom prst="rect">
            <a:avLst/>
          </a:prstGeom>
        </p:spPr>
      </p:pic>
      <p:sp useBgFill="1">
        <p:nvSpPr>
          <p:cNvPr id="37" name="矩形 36"/>
          <p:cNvSpPr/>
          <p:nvPr/>
        </p:nvSpPr>
        <p:spPr bwMode="white">
          <a:xfrm>
            <a:off x="2024770" y="4041791"/>
            <a:ext cx="4071230" cy="755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4" grpId="0" animBg="1"/>
      <p:bldP spid="15" grpId="0" animBg="1"/>
      <p:bldP spid="19" grpId="0" animBg="1"/>
      <p:bldP spid="31" grpId="0" animBg="1"/>
      <p:bldP spid="34" grpId="0" animBg="1"/>
      <p:bldP spid="37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836712"/>
            <a:ext cx="9811087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7049" y="1603178"/>
            <a:ext cx="10800000" cy="313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7048" y="2141576"/>
            <a:ext cx="6777064" cy="730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327049" y="3097599"/>
            <a:ext cx="9441359" cy="743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327049" y="4071476"/>
            <a:ext cx="9441359" cy="806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white">
          <a:xfrm>
            <a:off x="327048" y="5021953"/>
            <a:ext cx="1693865" cy="743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9" name="矩形 48"/>
          <p:cNvSpPr/>
          <p:nvPr/>
        </p:nvSpPr>
        <p:spPr bwMode="white">
          <a:xfrm>
            <a:off x="327049" y="5909138"/>
            <a:ext cx="7353127" cy="795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2" name="矩形 51"/>
          <p:cNvSpPr/>
          <p:nvPr/>
        </p:nvSpPr>
        <p:spPr bwMode="white">
          <a:xfrm>
            <a:off x="2020912" y="5021953"/>
            <a:ext cx="5803279" cy="743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4" name="图片 5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38622" y="780143"/>
            <a:ext cx="2530831" cy="208669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26" grpId="0" animBg="1"/>
      <p:bldP spid="37" grpId="0" animBg="1"/>
      <p:bldP spid="43" grpId="0" animBg="1"/>
      <p:bldP spid="49" grpId="0" animBg="1"/>
      <p:bldP spid="5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12139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47858" y="1826917"/>
            <a:ext cx="352292" cy="305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719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38337" y="3169784"/>
            <a:ext cx="352291" cy="305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806"/>
          <a:stretch>
            <a:fillRect/>
          </a:stretch>
        </p:blipFill>
        <p:spPr>
          <a:xfrm>
            <a:off x="4043772" y="3938921"/>
            <a:ext cx="4104456" cy="291907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09121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38337" y="1883540"/>
            <a:ext cx="352291" cy="305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990" r="11736"/>
          <a:stretch>
            <a:fillRect/>
          </a:stretch>
        </p:blipFill>
        <p:spPr>
          <a:xfrm>
            <a:off x="3755740" y="3209356"/>
            <a:ext cx="4680520" cy="291907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64704"/>
            <a:ext cx="11340000" cy="33459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38337" y="2299454"/>
            <a:ext cx="352291" cy="305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652"/>
          <a:stretch>
            <a:fillRect/>
          </a:stretch>
        </p:blipFill>
        <p:spPr>
          <a:xfrm>
            <a:off x="4545380" y="4110650"/>
            <a:ext cx="3101239" cy="27767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2936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66901" y="1806605"/>
            <a:ext cx="304685" cy="314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437" t="16139" r="36083"/>
          <a:stretch>
            <a:fillRect/>
          </a:stretch>
        </p:blipFill>
        <p:spPr>
          <a:xfrm>
            <a:off x="4367808" y="3609250"/>
            <a:ext cx="3456384" cy="232863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044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66901" y="2414151"/>
            <a:ext cx="304685" cy="3047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458" t="7780" r="8952"/>
          <a:stretch>
            <a:fillRect/>
          </a:stretch>
        </p:blipFill>
        <p:spPr>
          <a:xfrm>
            <a:off x="4871864" y="4004486"/>
            <a:ext cx="2448272" cy="256076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OGZjM2FmYjJjNjViMjY2ZmZlNWE4MmU5MDgyZjM4Mj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4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YìYì.</cp:lastModifiedBy>
  <cp:revision>72</cp:revision>
  <dcterms:created xsi:type="dcterms:W3CDTF">2015-09-16T06:44:00Z</dcterms:created>
  <dcterms:modified xsi:type="dcterms:W3CDTF">2024-10-01T05:45:25Z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