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24" r:id="rId3"/>
    <p:sldId id="369" r:id="rId4"/>
    <p:sldId id="366" r:id="rId5"/>
    <p:sldId id="365" r:id="rId6"/>
    <p:sldId id="364" r:id="rId7"/>
    <p:sldId id="363" r:id="rId8"/>
    <p:sldId id="362" r:id="rId9"/>
    <p:sldId id="361" r:id="rId10"/>
    <p:sldId id="360" r:id="rId11"/>
    <p:sldId id="359" r:id="rId12"/>
    <p:sldId id="357" r:id="rId13"/>
    <p:sldId id="356" r:id="rId14"/>
    <p:sldId id="355" r:id="rId15"/>
    <p:sldId id="353" r:id="rId16"/>
    <p:sldId id="352" r:id="rId17"/>
    <p:sldId id="351" r:id="rId18"/>
    <p:sldId id="350" r:id="rId19"/>
    <p:sldId id="348" r:id="rId20"/>
    <p:sldId id="347" r:id="rId21"/>
    <p:sldId id="345" r:id="rId22"/>
    <p:sldId id="344" r:id="rId23"/>
    <p:sldId id="343" r:id="rId24"/>
    <p:sldId id="342" r:id="rId25"/>
    <p:sldId id="341" r:id="rId26"/>
    <p:sldId id="339" r:id="rId27"/>
    <p:sldId id="338" r:id="rId28"/>
    <p:sldId id="337" r:id="rId29"/>
    <p:sldId id="336" r:id="rId30"/>
    <p:sldId id="335" r:id="rId31"/>
    <p:sldId id="334" r:id="rId32"/>
    <p:sldId id="333" r:id="rId33"/>
    <p:sldId id="332" r:id="rId34"/>
    <p:sldId id="330" r:id="rId35"/>
    <p:sldId id="328" r:id="rId36"/>
    <p:sldId id="327" r:id="rId37"/>
    <p:sldId id="326" r:id="rId38"/>
    <p:sldId id="325" r:id="rId39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794" autoAdjust="0"/>
    <p:restoredTop sz="94660"/>
  </p:normalViewPr>
  <p:slideViewPr>
    <p:cSldViewPr showGuides="1">
      <p:cViewPr>
        <p:scale>
          <a:sx n="75" d="100"/>
          <a:sy n="75" d="100"/>
        </p:scale>
        <p:origin x="612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gs" Target="tags/tag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handoutMaster" Target="handoutMasters/handoutMaster1.xml"/><Relationship Id="rId4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5.png"/><Relationship Id="rId2" Type="http://schemas.openxmlformats.org/officeDocument/2006/relationships/image" Target="../media/image43.png"/><Relationship Id="rId1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5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78"/>
          <a:stretch>
            <a:fillRect/>
          </a:stretch>
        </p:blipFill>
        <p:spPr>
          <a:xfrm>
            <a:off x="2363904" y="2959016"/>
            <a:ext cx="7464192" cy="93996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96440" cy="322600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183"/>
          <a:stretch>
            <a:fillRect/>
          </a:stretch>
        </p:blipFill>
        <p:spPr>
          <a:xfrm>
            <a:off x="9264352" y="3495684"/>
            <a:ext cx="2503364" cy="33181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92344" y="3068961"/>
            <a:ext cx="448701" cy="426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8" y="780528"/>
            <a:ext cx="11340000" cy="52690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4708" y="2752831"/>
            <a:ext cx="304685" cy="323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82" r="34618"/>
          <a:stretch>
            <a:fillRect/>
          </a:stretch>
        </p:blipFill>
        <p:spPr>
          <a:xfrm>
            <a:off x="9309232" y="3076784"/>
            <a:ext cx="2880321" cy="38806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683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1757580"/>
            <a:ext cx="171385" cy="295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97833" y="3577556"/>
            <a:ext cx="276120" cy="304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031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92745" y="2115173"/>
            <a:ext cx="1018790" cy="325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37" r="77251"/>
          <a:stretch>
            <a:fillRect/>
          </a:stretch>
        </p:blipFill>
        <p:spPr>
          <a:xfrm>
            <a:off x="4806148" y="2852936"/>
            <a:ext cx="2579704" cy="2982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348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19936" y="3284984"/>
            <a:ext cx="194421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946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53753" y="2359952"/>
            <a:ext cx="866448" cy="314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9" r="46540"/>
          <a:stretch>
            <a:fillRect/>
          </a:stretch>
        </p:blipFill>
        <p:spPr>
          <a:xfrm>
            <a:off x="8400256" y="2204864"/>
            <a:ext cx="2894057" cy="38806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16520" cy="31209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23592" y="3429000"/>
            <a:ext cx="720080" cy="449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51" r="6730"/>
          <a:stretch>
            <a:fillRect/>
          </a:stretch>
        </p:blipFill>
        <p:spPr>
          <a:xfrm>
            <a:off x="6528048" y="3356992"/>
            <a:ext cx="3439488" cy="35645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862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06397" y="2986125"/>
            <a:ext cx="1094962" cy="42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63" r="75225"/>
          <a:stretch>
            <a:fillRect/>
          </a:stretch>
        </p:blipFill>
        <p:spPr>
          <a:xfrm>
            <a:off x="8472264" y="3068960"/>
            <a:ext cx="2809528" cy="3368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275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48564" y="2773216"/>
            <a:ext cx="266599" cy="315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39" r="28806"/>
          <a:stretch>
            <a:fillRect/>
          </a:stretch>
        </p:blipFill>
        <p:spPr>
          <a:xfrm>
            <a:off x="8032238" y="2796600"/>
            <a:ext cx="3816425" cy="39754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06144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839416" y="2861319"/>
            <a:ext cx="4608512" cy="849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057" y="3710860"/>
            <a:ext cx="11340000" cy="3225216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839416" y="4733865"/>
            <a:ext cx="3973886" cy="940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39416" y="5860536"/>
            <a:ext cx="7286253" cy="940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39416" y="3789040"/>
            <a:ext cx="9230470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438303" y="2861319"/>
            <a:ext cx="3744416" cy="849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6769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08700"/>
            <a:ext cx="11340000" cy="29665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1799472"/>
            <a:ext cx="304685" cy="314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37044"/>
            <a:ext cx="11340000" cy="28199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84032" y="2761988"/>
            <a:ext cx="4453051" cy="4051388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9274631" cy="311387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38958" y="3050020"/>
            <a:ext cx="4136463" cy="3763356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3699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49906" y="2281977"/>
            <a:ext cx="4909990" cy="101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3454275"/>
            <a:ext cx="4909990" cy="991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4760006"/>
            <a:ext cx="2085188" cy="33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5322328"/>
            <a:ext cx="3189672" cy="352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4980" y="1021004"/>
            <a:ext cx="5199571" cy="47305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5" grpId="0" animBg="1"/>
      <p:bldP spid="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5522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3" y="986903"/>
            <a:ext cx="4477942" cy="459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3" y="1533386"/>
            <a:ext cx="4477942" cy="815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20" y="959708"/>
            <a:ext cx="4021003" cy="36583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631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4263193"/>
            <a:ext cx="11340000" cy="1974798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49429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13" y="2950010"/>
            <a:ext cx="1741638" cy="428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3573017"/>
            <a:ext cx="4621958" cy="82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9855" y="899999"/>
            <a:ext cx="6120679" cy="877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3" y="1971560"/>
            <a:ext cx="3397823" cy="930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757821" y="1971560"/>
            <a:ext cx="7162713" cy="930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063551" y="2950010"/>
            <a:ext cx="8856983" cy="428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943872" y="3573017"/>
            <a:ext cx="2016224" cy="82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998182" y="3573017"/>
            <a:ext cx="3346290" cy="82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2" grpId="0" animBg="1"/>
      <p:bldP spid="19" grpId="0" animBg="1"/>
      <p:bldP spid="20" grpId="0" animBg="1"/>
      <p:bldP spid="22" grpId="0" animBg="1"/>
      <p:bldP spid="23" grpId="0" animBg="1"/>
      <p:bldP spid="2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14" y="900000"/>
            <a:ext cx="10800000" cy="328517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3" y="2176654"/>
            <a:ext cx="3973887" cy="680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3" y="3052409"/>
            <a:ext cx="4981999" cy="476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3" y="3645024"/>
            <a:ext cx="6278144" cy="664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1556792"/>
            <a:ext cx="685420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295800" y="2176654"/>
            <a:ext cx="1944216" cy="680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312024" y="2176654"/>
            <a:ext cx="4861936" cy="680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  <p:bldP spid="15" grpId="0" animBg="1"/>
      <p:bldP spid="6" grpId="0" animBg="1"/>
      <p:bldP spid="2" grpId="0" animBg="1"/>
      <p:bldP spid="1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00496" cy="3917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51984" y="4005064"/>
            <a:ext cx="2911094" cy="267126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2753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96200" y="2420888"/>
            <a:ext cx="3302788" cy="3030683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295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671556"/>
            <a:ext cx="7430270" cy="333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243079"/>
            <a:ext cx="7430270" cy="37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3" y="2852704"/>
            <a:ext cx="7430270" cy="77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3862400"/>
            <a:ext cx="9302478" cy="79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4891141"/>
            <a:ext cx="9302478" cy="79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14" y="5910358"/>
            <a:ext cx="9302478" cy="819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5" grpId="0" animBg="1"/>
      <p:bldP spid="18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792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5944" y="1748675"/>
            <a:ext cx="285642" cy="305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419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1700484"/>
            <a:ext cx="6062118" cy="792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2713380"/>
            <a:ext cx="4909990" cy="813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3" y="3805020"/>
            <a:ext cx="1813647" cy="70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405894" y="1119180"/>
            <a:ext cx="6716020" cy="362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422118" y="1700484"/>
            <a:ext cx="4570426" cy="792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231904" y="2713380"/>
            <a:ext cx="1728192" cy="813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998182" y="2713380"/>
            <a:ext cx="3994362" cy="813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135559" y="3805020"/>
            <a:ext cx="8856983" cy="70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20" grpId="0" animBg="1"/>
      <p:bldP spid="2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57546" cy="33371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75920" y="3861048"/>
            <a:ext cx="3260597" cy="274683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9353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52184" y="3236818"/>
            <a:ext cx="3260597" cy="274683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77" y="2193536"/>
            <a:ext cx="11340000" cy="1345277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323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234444"/>
            <a:ext cx="5769974" cy="141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813358"/>
            <a:ext cx="6998222" cy="851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4941461"/>
            <a:ext cx="2656473" cy="295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5513366"/>
            <a:ext cx="4636926" cy="352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4" grpId="0" animBg="1"/>
      <p:bldP spid="1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7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96200" y="3140968"/>
            <a:ext cx="3657331" cy="3379207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96440" cy="354675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44272" y="3573016"/>
            <a:ext cx="3189723" cy="2947159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52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709956"/>
            <a:ext cx="2932594" cy="295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276873"/>
            <a:ext cx="6710190" cy="84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3284985"/>
            <a:ext cx="2533726" cy="75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4" y="4387575"/>
            <a:ext cx="4056120" cy="676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14" y="5407166"/>
            <a:ext cx="9374486" cy="846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6" grpId="0" animBg="1"/>
      <p:bldP spid="20" grpId="0" animBg="1"/>
      <p:bldP spid="2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8866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21914" y="2032908"/>
            <a:ext cx="9518502" cy="82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4" y="3143312"/>
            <a:ext cx="7142238" cy="842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14" y="4195492"/>
            <a:ext cx="7588564" cy="40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80363" y="3309709"/>
            <a:ext cx="3189723" cy="29471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9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3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6901" y="2406611"/>
            <a:ext cx="304685" cy="324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577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2157437"/>
            <a:ext cx="352292" cy="314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545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00957" y="3034726"/>
            <a:ext cx="276121" cy="30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28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8337" y="2121437"/>
            <a:ext cx="352291" cy="305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28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6901" y="2054222"/>
            <a:ext cx="304685" cy="314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086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6901" y="2046651"/>
            <a:ext cx="314206" cy="305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GZjM2FmYjJjNjViMjY2ZmZlNWE4MmU5MDgyZjM4Mj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YìYì.</cp:lastModifiedBy>
  <cp:revision>67</cp:revision>
  <dcterms:created xsi:type="dcterms:W3CDTF">2015-09-16T06:44:00Z</dcterms:created>
  <dcterms:modified xsi:type="dcterms:W3CDTF">2024-10-01T05:47:40Z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