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39"/>
  </p:handoutMasterIdLst>
  <p:sldIdLst>
    <p:sldId id="324" r:id="rId3"/>
    <p:sldId id="364" r:id="rId4"/>
    <p:sldId id="361" r:id="rId5"/>
    <p:sldId id="360" r:id="rId6"/>
    <p:sldId id="358" r:id="rId7"/>
    <p:sldId id="357" r:id="rId8"/>
    <p:sldId id="356" r:id="rId9"/>
    <p:sldId id="355" r:id="rId10"/>
    <p:sldId id="354" r:id="rId11"/>
    <p:sldId id="353" r:id="rId12"/>
    <p:sldId id="352" r:id="rId13"/>
    <p:sldId id="351" r:id="rId14"/>
    <p:sldId id="349" r:id="rId15"/>
    <p:sldId id="347" r:id="rId16"/>
    <p:sldId id="346" r:id="rId17"/>
    <p:sldId id="345" r:id="rId18"/>
    <p:sldId id="343" r:id="rId19"/>
    <p:sldId id="342" r:id="rId20"/>
    <p:sldId id="341" r:id="rId21"/>
    <p:sldId id="340" r:id="rId22"/>
    <p:sldId id="339" r:id="rId23"/>
    <p:sldId id="338" r:id="rId24"/>
    <p:sldId id="337" r:id="rId25"/>
    <p:sldId id="336" r:id="rId26"/>
    <p:sldId id="335" r:id="rId27"/>
    <p:sldId id="334" r:id="rId29"/>
    <p:sldId id="333" r:id="rId30"/>
    <p:sldId id="332" r:id="rId31"/>
    <p:sldId id="331" r:id="rId32"/>
    <p:sldId id="330" r:id="rId33"/>
    <p:sldId id="329" r:id="rId34"/>
    <p:sldId id="328" r:id="rId35"/>
    <p:sldId id="327" r:id="rId36"/>
    <p:sldId id="326" r:id="rId37"/>
    <p:sldId id="325" r:id="rId38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326" autoAdjust="0"/>
    <p:restoredTop sz="94660"/>
  </p:normalViewPr>
  <p:slideViewPr>
    <p:cSldViewPr showGuides="1">
      <p:cViewPr varScale="1">
        <p:scale>
          <a:sx n="83" d="100"/>
          <a:sy n="83" d="100"/>
        </p:scale>
        <p:origin x="72" y="4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gs" Target="tags/tag1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handoutMaster" Target="handoutMasters/handoutMaster1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5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448"/>
          <a:stretch>
            <a:fillRect/>
          </a:stretch>
        </p:blipFill>
        <p:spPr>
          <a:xfrm>
            <a:off x="2435912" y="2636912"/>
            <a:ext cx="7320176" cy="93996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136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67657" y="3740612"/>
            <a:ext cx="257078" cy="266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723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44937" y="2714030"/>
            <a:ext cx="228513" cy="267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807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77632" y="1623734"/>
            <a:ext cx="4598841" cy="323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140"/>
          <a:stretch>
            <a:fillRect/>
          </a:stretch>
        </p:blipFill>
        <p:spPr>
          <a:xfrm>
            <a:off x="4799856" y="2492896"/>
            <a:ext cx="2592288" cy="29492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04"/>
            <a:ext cx="11340000" cy="17592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54375" y="1468103"/>
            <a:ext cx="2545681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523913"/>
            <a:ext cx="11340000" cy="197479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083123" y="3974006"/>
            <a:ext cx="752191" cy="362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40" r="46026"/>
          <a:stretch>
            <a:fillRect/>
          </a:stretch>
        </p:blipFill>
        <p:spPr>
          <a:xfrm>
            <a:off x="6744072" y="3773442"/>
            <a:ext cx="2952328" cy="29492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2719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14760" y="1665099"/>
            <a:ext cx="238035" cy="267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55" r="19320"/>
          <a:stretch>
            <a:fillRect/>
          </a:stretch>
        </p:blipFill>
        <p:spPr>
          <a:xfrm>
            <a:off x="4835860" y="2636912"/>
            <a:ext cx="2520281" cy="29492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403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63022" y="2238140"/>
            <a:ext cx="247556" cy="267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8110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655840" y="2564904"/>
            <a:ext cx="936104" cy="936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600"/>
          <a:stretch>
            <a:fillRect/>
          </a:stretch>
        </p:blipFill>
        <p:spPr>
          <a:xfrm>
            <a:off x="7968208" y="2758654"/>
            <a:ext cx="2880320" cy="31993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2471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328248" y="1628800"/>
            <a:ext cx="576064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60" r="32055"/>
          <a:stretch>
            <a:fillRect/>
          </a:stretch>
        </p:blipFill>
        <p:spPr>
          <a:xfrm>
            <a:off x="4367808" y="2651106"/>
            <a:ext cx="3672408" cy="31993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948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48010" y="3347450"/>
            <a:ext cx="895012" cy="285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2720" y="4437112"/>
            <a:ext cx="627340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2719" y="5102377"/>
            <a:ext cx="6273400" cy="529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2720" y="5668322"/>
            <a:ext cx="6273400" cy="560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43961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893197" y="2132856"/>
            <a:ext cx="3906659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893197" y="2843274"/>
            <a:ext cx="3330595" cy="819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893197" y="3758571"/>
            <a:ext cx="9523283" cy="618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893197" y="4519825"/>
            <a:ext cx="5130795" cy="1381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4799856" y="2132856"/>
            <a:ext cx="367240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4223792" y="2843274"/>
            <a:ext cx="3456384" cy="819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7680176" y="2843274"/>
            <a:ext cx="2592288" cy="819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6023992" y="4519825"/>
            <a:ext cx="4392488" cy="1381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6036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03650"/>
            <a:ext cx="11340000" cy="27164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81158" y="1646619"/>
            <a:ext cx="247557" cy="266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102806" cy="242972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47107" y="3429000"/>
            <a:ext cx="5328592" cy="3278853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81315" cy="58680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3" y="2780928"/>
            <a:ext cx="6480720" cy="3987793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6269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1664181"/>
            <a:ext cx="6141309" cy="343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2265974"/>
            <a:ext cx="9302478" cy="496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70425" y="2924944"/>
            <a:ext cx="5851151" cy="3600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660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24340" y="4509120"/>
            <a:ext cx="2675660" cy="2088232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1991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1538197"/>
            <a:ext cx="4046599" cy="323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1938260"/>
            <a:ext cx="3973886" cy="571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3" y="2509781"/>
            <a:ext cx="3973887" cy="885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3509942"/>
            <a:ext cx="2132795" cy="276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14" y="4043360"/>
            <a:ext cx="2132795" cy="485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14" y="4576779"/>
            <a:ext cx="4960654" cy="30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14" y="5062571"/>
            <a:ext cx="4227506" cy="295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14" y="5517232"/>
            <a:ext cx="5674760" cy="802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85401" y="1023829"/>
            <a:ext cx="3207143" cy="2503031"/>
          </a:xfrm>
          <a:prstGeom prst="rect">
            <a:avLst/>
          </a:prstGeom>
        </p:spPr>
      </p:pic>
      <p:sp useBgFill="1">
        <p:nvSpPr>
          <p:cNvPr id="27" name="矩形 26"/>
          <p:cNvSpPr/>
          <p:nvPr/>
        </p:nvSpPr>
        <p:spPr bwMode="white">
          <a:xfrm>
            <a:off x="4333886" y="2509781"/>
            <a:ext cx="2744058" cy="885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454708" y="4043360"/>
            <a:ext cx="4623235" cy="485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" grpId="0" animBg="1"/>
      <p:bldP spid="17" grpId="0" animBg="1"/>
      <p:bldP spid="18" grpId="0" animBg="1"/>
      <p:bldP spid="20" grpId="0" animBg="1"/>
      <p:bldP spid="21" grpId="0" animBg="1"/>
      <p:bldP spid="23" grpId="0" animBg="1"/>
      <p:bldP spid="27" grpId="0" animBg="1"/>
      <p:bldP spid="2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8608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3" y="1824801"/>
            <a:ext cx="10800000" cy="591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2558921"/>
            <a:ext cx="10800000" cy="314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3" y="3026088"/>
            <a:ext cx="6350151" cy="352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3531392"/>
            <a:ext cx="10886654" cy="467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4" y="3933056"/>
            <a:ext cx="4549950" cy="1753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871864" y="3933056"/>
            <a:ext cx="6250050" cy="1753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672063" y="3026088"/>
            <a:ext cx="2376265" cy="352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91845" y="700945"/>
            <a:ext cx="2880000" cy="22477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6" grpId="0" animBg="1"/>
      <p:bldP spid="2" grpId="0" animBg="1"/>
      <p:bldP spid="2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508630" cy="382514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58299" y="4437112"/>
            <a:ext cx="2952452" cy="2304256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07731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3028" y="2556738"/>
            <a:ext cx="7285139" cy="351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3028" y="3130580"/>
            <a:ext cx="7285139" cy="333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3029" y="3685911"/>
            <a:ext cx="7285139" cy="323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3029" y="4287520"/>
            <a:ext cx="6133011" cy="70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3029" y="5222328"/>
            <a:ext cx="7285139" cy="323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3028" y="5777659"/>
            <a:ext cx="7285139" cy="323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3029" y="6332990"/>
            <a:ext cx="7285139" cy="351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1" grpId="0" animBg="1"/>
      <p:bldP spid="13" grpId="0" animBg="1"/>
      <p:bldP spid="14" grpId="0" animBg="1"/>
      <p:bldP spid="1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907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0806" y="3357250"/>
            <a:ext cx="3684785" cy="333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30327" y="3376299"/>
            <a:ext cx="3332493" cy="314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9848" y="3938228"/>
            <a:ext cx="1885239" cy="323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9848" y="4519206"/>
            <a:ext cx="4770226" cy="323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50327" y="5100184"/>
            <a:ext cx="4627405" cy="333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59848" y="5662113"/>
            <a:ext cx="4970176" cy="361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59848" y="6262139"/>
            <a:ext cx="1837632" cy="323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0204" y="3299344"/>
            <a:ext cx="2678879" cy="26833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animBg="1"/>
      <p:bldP spid="11" grpId="0" animBg="1"/>
      <p:bldP spid="1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310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87687" y="1062132"/>
            <a:ext cx="2592289" cy="333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3" y="1624829"/>
            <a:ext cx="3397823" cy="362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2216138"/>
            <a:ext cx="3253806" cy="852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14" y="3152243"/>
            <a:ext cx="1741638" cy="852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21913" y="4233959"/>
            <a:ext cx="7286255" cy="779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321913" y="5170065"/>
            <a:ext cx="2317703" cy="944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575720" y="2216138"/>
            <a:ext cx="4104456" cy="852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2063552" y="3152243"/>
            <a:ext cx="1656184" cy="852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3767104" y="3152243"/>
            <a:ext cx="5857288" cy="852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89656" y="4019128"/>
            <a:ext cx="2700000" cy="27045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  <p:bldP spid="21" grpId="0" animBg="1"/>
      <p:bldP spid="32" grpId="0" animBg="1"/>
      <p:bldP spid="35" grpId="0" animBg="1"/>
      <p:bldP spid="2" grpId="0" animBg="1"/>
      <p:bldP spid="37" grpId="0" animBg="1"/>
      <p:bldP spid="3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842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3073" y="1205311"/>
            <a:ext cx="323727" cy="276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71637" y="4306128"/>
            <a:ext cx="276121" cy="276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6584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19908" y="4465847"/>
            <a:ext cx="7752184" cy="2275097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0498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59696" y="1412776"/>
            <a:ext cx="1152128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490" y="787025"/>
            <a:ext cx="11340000" cy="375125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1484648"/>
            <a:ext cx="4693966" cy="687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2486891"/>
            <a:ext cx="5846094" cy="687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4" y="3450954"/>
            <a:ext cx="3613846" cy="324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4004574"/>
            <a:ext cx="3613846" cy="362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19908" y="4538279"/>
            <a:ext cx="7752184" cy="2275097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5028456" y="1484648"/>
            <a:ext cx="2723728" cy="687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935760" y="4004574"/>
            <a:ext cx="2451292" cy="362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948336" y="3450954"/>
            <a:ext cx="3209950" cy="324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6"/>
            <a:ext cx="9984472" cy="362174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4511824" y="2132857"/>
            <a:ext cx="3240360" cy="72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20336" y="4005064"/>
            <a:ext cx="2953240" cy="28108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2042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5674" y="2462954"/>
            <a:ext cx="3898118" cy="475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5674" y="3007316"/>
            <a:ext cx="6418398" cy="421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5674" y="3494635"/>
            <a:ext cx="5400000" cy="274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5673" y="3967167"/>
            <a:ext cx="4618199" cy="764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5674" y="4800544"/>
            <a:ext cx="5400000" cy="266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5672" y="5193359"/>
            <a:ext cx="6562416" cy="764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25674" y="6080679"/>
            <a:ext cx="5400000" cy="618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258118" y="2462954"/>
            <a:ext cx="2413946" cy="475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  <p:bldP spid="15" grpId="0" animBg="1"/>
      <p:bldP spid="17" grpId="0" animBg="1"/>
      <p:bldP spid="31" grpId="0" animBg="1"/>
      <p:bldP spid="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99885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3055" y="1500661"/>
            <a:ext cx="10453464" cy="314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3055" y="1962709"/>
            <a:ext cx="5772945" cy="794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3056" y="2859080"/>
            <a:ext cx="10453464" cy="341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3056" y="3339610"/>
            <a:ext cx="9733384" cy="757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3056" y="4217499"/>
            <a:ext cx="10453464" cy="794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3055" y="5113871"/>
            <a:ext cx="5700937" cy="742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23055" y="6025521"/>
            <a:ext cx="5268889" cy="742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02132" y="749759"/>
            <a:ext cx="2548774" cy="24258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4" grpId="0" animBg="1"/>
      <p:bldP spid="16" grpId="0" animBg="1"/>
      <p:bldP spid="21" grpId="0" animBg="1"/>
      <p:bldP spid="25" grpId="0" animBg="1"/>
      <p:bldP spid="2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490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90680" y="1681423"/>
            <a:ext cx="257078" cy="266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69" r="74130"/>
          <a:stretch>
            <a:fillRect/>
          </a:stretch>
        </p:blipFill>
        <p:spPr>
          <a:xfrm>
            <a:off x="4629152" y="3413492"/>
            <a:ext cx="2933696" cy="26806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525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3073" y="2366779"/>
            <a:ext cx="314206" cy="276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97" t="30285" r="36718"/>
          <a:stretch>
            <a:fillRect/>
          </a:stretch>
        </p:blipFill>
        <p:spPr>
          <a:xfrm>
            <a:off x="4259796" y="3501008"/>
            <a:ext cx="3672408" cy="23205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439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71637" y="2081461"/>
            <a:ext cx="276121" cy="276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359" r="3431"/>
          <a:stretch>
            <a:fillRect/>
          </a:stretch>
        </p:blipFill>
        <p:spPr>
          <a:xfrm>
            <a:off x="4439816" y="3442568"/>
            <a:ext cx="3312368" cy="33286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9120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5627" y="3234383"/>
            <a:ext cx="265193" cy="265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119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3073" y="2082247"/>
            <a:ext cx="323727" cy="266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623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43979" y="2922097"/>
            <a:ext cx="314205" cy="267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OGZjM2FmYjJjNjViMjY2ZmZlNWE4MmU5MDgyZjM4Mj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35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YìYì.</cp:lastModifiedBy>
  <cp:revision>71</cp:revision>
  <dcterms:created xsi:type="dcterms:W3CDTF">2015-09-16T06:44:00Z</dcterms:created>
  <dcterms:modified xsi:type="dcterms:W3CDTF">2024-10-01T05:47:05Z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