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24" r:id="rId3"/>
    <p:sldId id="395" r:id="rId4"/>
    <p:sldId id="392" r:id="rId5"/>
    <p:sldId id="391" r:id="rId6"/>
    <p:sldId id="390" r:id="rId7"/>
    <p:sldId id="389" r:id="rId8"/>
    <p:sldId id="387" r:id="rId9"/>
    <p:sldId id="386" r:id="rId10"/>
    <p:sldId id="385" r:id="rId11"/>
    <p:sldId id="384" r:id="rId12"/>
    <p:sldId id="383" r:id="rId13"/>
    <p:sldId id="381" r:id="rId14"/>
    <p:sldId id="378" r:id="rId15"/>
    <p:sldId id="377" r:id="rId16"/>
    <p:sldId id="376" r:id="rId17"/>
    <p:sldId id="374" r:id="rId18"/>
    <p:sldId id="373" r:id="rId19"/>
    <p:sldId id="371" r:id="rId20"/>
    <p:sldId id="370" r:id="rId21"/>
    <p:sldId id="369" r:id="rId22"/>
    <p:sldId id="368" r:id="rId23"/>
    <p:sldId id="366" r:id="rId24"/>
    <p:sldId id="365" r:id="rId25"/>
    <p:sldId id="468" r:id="rId26"/>
    <p:sldId id="364" r:id="rId27"/>
    <p:sldId id="363" r:id="rId28"/>
    <p:sldId id="362" r:id="rId29"/>
    <p:sldId id="361" r:id="rId30"/>
    <p:sldId id="360" r:id="rId31"/>
    <p:sldId id="359" r:id="rId32"/>
    <p:sldId id="357" r:id="rId33"/>
    <p:sldId id="356" r:id="rId34"/>
    <p:sldId id="355" r:id="rId35"/>
    <p:sldId id="354" r:id="rId36"/>
    <p:sldId id="353" r:id="rId37"/>
    <p:sldId id="352" r:id="rId38"/>
    <p:sldId id="351" r:id="rId39"/>
    <p:sldId id="350" r:id="rId40"/>
    <p:sldId id="349" r:id="rId41"/>
    <p:sldId id="348" r:id="rId42"/>
    <p:sldId id="347" r:id="rId43"/>
    <p:sldId id="346" r:id="rId44"/>
    <p:sldId id="345" r:id="rId45"/>
    <p:sldId id="344" r:id="rId46"/>
    <p:sldId id="343" r:id="rId47"/>
    <p:sldId id="342" r:id="rId48"/>
    <p:sldId id="340" r:id="rId49"/>
    <p:sldId id="339" r:id="rId50"/>
    <p:sldId id="338" r:id="rId51"/>
    <p:sldId id="337" r:id="rId52"/>
    <p:sldId id="336" r:id="rId53"/>
    <p:sldId id="334" r:id="rId54"/>
    <p:sldId id="333" r:id="rId55"/>
    <p:sldId id="332" r:id="rId56"/>
    <p:sldId id="331" r:id="rId57"/>
    <p:sldId id="330" r:id="rId58"/>
    <p:sldId id="329" r:id="rId59"/>
    <p:sldId id="328" r:id="rId60"/>
    <p:sldId id="327" r:id="rId61"/>
    <p:sldId id="326" r:id="rId62"/>
    <p:sldId id="325" r:id="rId63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gs" Target="tags/tag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7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7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1" Type="http://schemas.openxmlformats.org/officeDocument/2006/relationships/image" Target="../media/image7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644015" y="2852420"/>
            <a:ext cx="8904015" cy="9486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06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967" y="4123910"/>
            <a:ext cx="295163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653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997405"/>
            <a:ext cx="11340000" cy="10563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32880" y="2985770"/>
            <a:ext cx="706120" cy="94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79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1733612"/>
            <a:ext cx="257078" cy="30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79855"/>
            <a:ext cx="11340000" cy="13797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0055" y="2986405"/>
            <a:ext cx="10090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92"/>
          <a:stretch>
            <a:fillRect/>
          </a:stretch>
        </p:blipFill>
        <p:spPr>
          <a:xfrm>
            <a:off x="4485005" y="3645535"/>
            <a:ext cx="3221400" cy="307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5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171566"/>
            <a:ext cx="466549" cy="400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7" r="40945"/>
          <a:stretch>
            <a:fillRect/>
          </a:stretch>
        </p:blipFill>
        <p:spPr>
          <a:xfrm>
            <a:off x="6671945" y="3285490"/>
            <a:ext cx="2592025" cy="307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2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3227319"/>
            <a:ext cx="1037833" cy="34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37" r="14442"/>
          <a:stretch>
            <a:fillRect/>
          </a:stretch>
        </p:blipFill>
        <p:spPr>
          <a:xfrm>
            <a:off x="6167755" y="3141345"/>
            <a:ext cx="2304370" cy="307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704705" cy="253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8155" y="2815590"/>
            <a:ext cx="129159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86"/>
          <a:stretch>
            <a:fillRect/>
          </a:stretch>
        </p:blipFill>
        <p:spPr>
          <a:xfrm>
            <a:off x="7608570" y="3573145"/>
            <a:ext cx="397129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723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13915" y="2706370"/>
            <a:ext cx="1557020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34" t="21955" r="20624"/>
          <a:stretch>
            <a:fillRect/>
          </a:stretch>
        </p:blipFill>
        <p:spPr>
          <a:xfrm>
            <a:off x="6671945" y="2925445"/>
            <a:ext cx="3168605" cy="306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79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3387930"/>
            <a:ext cx="11340000" cy="2794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4090" y="5600274"/>
            <a:ext cx="1332997" cy="410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1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695" y="3223260"/>
            <a:ext cx="39503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3223334"/>
            <a:ext cx="3600000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695" y="3890010"/>
            <a:ext cx="395033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1738" y="3908908"/>
            <a:ext cx="3600000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695" y="4613275"/>
            <a:ext cx="395033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91630" y="4493260"/>
            <a:ext cx="359029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8695" y="5365750"/>
            <a:ext cx="495871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691630" y="5679440"/>
            <a:ext cx="372110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8" grpId="0" bldLvl="0" animBg="1"/>
      <p:bldP spid="2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8293100" cy="3074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660" y="3645535"/>
            <a:ext cx="3468370" cy="30594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252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25475"/>
            <a:ext cx="11340000" cy="3501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697194"/>
            <a:ext cx="285642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1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558127"/>
            <a:ext cx="2799294" cy="333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244249"/>
            <a:ext cx="1104483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873194"/>
            <a:ext cx="5646196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4530728"/>
            <a:ext cx="2656473" cy="3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493010"/>
            <a:ext cx="4899660" cy="432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11735"/>
            <a:ext cx="10080000" cy="1801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60" y="2690700"/>
            <a:ext cx="10080000" cy="40894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052830"/>
            <a:ext cx="8622665" cy="401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20"/>
          <a:stretch>
            <a:fillRect/>
          </a:stretch>
        </p:blipFill>
        <p:spPr>
          <a:xfrm>
            <a:off x="360045" y="899795"/>
            <a:ext cx="11339830" cy="2025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1052444"/>
            <a:ext cx="476070" cy="31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5340" y="2433974"/>
            <a:ext cx="809319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6470" y="3068955"/>
            <a:ext cx="7718425" cy="3595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04"/>
          <a:stretch>
            <a:fillRect/>
          </a:stretch>
        </p:blipFill>
        <p:spPr>
          <a:xfrm>
            <a:off x="360045" y="772795"/>
            <a:ext cx="10442575" cy="252095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2"/>
          <a:stretch>
            <a:fillRect/>
          </a:stretch>
        </p:blipFill>
        <p:spPr>
          <a:xfrm>
            <a:off x="2207895" y="3213100"/>
            <a:ext cx="7386320" cy="3696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3284855"/>
            <a:ext cx="7489190" cy="348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6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20758"/>
            <a:ext cx="3018287" cy="34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475" y="2350770"/>
            <a:ext cx="10379710" cy="2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2977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292" y="1552000"/>
            <a:ext cx="10269031" cy="29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3292" y="4729352"/>
            <a:ext cx="6763428" cy="33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3215" y="5353685"/>
            <a:ext cx="1046035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215" y="5953760"/>
            <a:ext cx="4488815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4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95" y="3443605"/>
            <a:ext cx="2240915" cy="28949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306050" cy="3036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4110" y="3789045"/>
            <a:ext cx="2240915" cy="28949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566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280670" y="2797810"/>
            <a:ext cx="184658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901980"/>
            <a:ext cx="1428211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9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833104"/>
            <a:ext cx="352292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4735"/>
            <a:ext cx="11340000" cy="3436494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893570"/>
            <a:ext cx="1734185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004368"/>
            <a:ext cx="1294911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3672575"/>
            <a:ext cx="1666246" cy="2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0" y="4150565"/>
            <a:ext cx="11340000" cy="2699178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4984750"/>
            <a:ext cx="503745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2720" y="6272530"/>
            <a:ext cx="66821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1135" y="4293235"/>
            <a:ext cx="668210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8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20684"/>
            <a:ext cx="10597329" cy="38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26854"/>
            <a:ext cx="1313954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075940"/>
            <a:ext cx="674941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782060"/>
            <a:ext cx="439864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45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154555"/>
            <a:ext cx="8738235" cy="95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361959"/>
            <a:ext cx="3275365" cy="33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43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384040" y="3951605"/>
            <a:ext cx="107442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90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02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67560"/>
            <a:ext cx="5330825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219051"/>
            <a:ext cx="2599345" cy="33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04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653540"/>
            <a:ext cx="431927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283460"/>
            <a:ext cx="490093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77705"/>
            <a:ext cx="3827607" cy="3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663919"/>
            <a:ext cx="2418438" cy="29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292949"/>
            <a:ext cx="3551486" cy="32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557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3925" y="4149090"/>
            <a:ext cx="329565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0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58466"/>
            <a:ext cx="1894760" cy="286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397760"/>
            <a:ext cx="350075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84319"/>
            <a:ext cx="1904282" cy="2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429000"/>
            <a:ext cx="20504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4309745"/>
            <a:ext cx="337058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1012190"/>
            <a:ext cx="3395345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20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71955"/>
            <a:ext cx="437007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357755"/>
            <a:ext cx="437007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14980"/>
            <a:ext cx="437007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672205"/>
            <a:ext cx="437007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221480"/>
            <a:ext cx="82264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78705"/>
            <a:ext cx="822642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1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1023983"/>
            <a:ext cx="285642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3169859"/>
            <a:ext cx="285642" cy="31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84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10533"/>
            <a:ext cx="4741662" cy="32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68495"/>
            <a:ext cx="3522921" cy="324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016921"/>
            <a:ext cx="1989974" cy="34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674883"/>
            <a:ext cx="2237531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332845"/>
            <a:ext cx="3313450" cy="35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884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691955"/>
            <a:ext cx="5400000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350328"/>
            <a:ext cx="5400000" cy="33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18242"/>
            <a:ext cx="5400000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667073"/>
            <a:ext cx="5400000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334988"/>
            <a:ext cx="5400000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83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610360"/>
            <a:ext cx="537972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265680"/>
            <a:ext cx="537972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960370"/>
            <a:ext cx="537972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80765"/>
            <a:ext cx="537972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01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14" y="2093040"/>
            <a:ext cx="2913551" cy="31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14" y="2751598"/>
            <a:ext cx="2113753" cy="34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3410156"/>
            <a:ext cx="2075667" cy="33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14" y="4097347"/>
            <a:ext cx="4465541" cy="28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5688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21945" y="2040890"/>
            <a:ext cx="4681855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3273425"/>
            <a:ext cx="6566535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3975735"/>
            <a:ext cx="65906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661535"/>
            <a:ext cx="228854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645150"/>
            <a:ext cx="3693795" cy="9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3" grpId="0" bldLvl="0" animBg="1"/>
      <p:bldP spid="26" grpId="0" bldLvl="0" animBg="1"/>
      <p:bldP spid="27" grpId="0" bldLvl="0" animBg="1"/>
      <p:bldP spid="3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84530"/>
            <a:ext cx="10601960" cy="3305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8"/>
          <a:stretch>
            <a:fillRect/>
          </a:stretch>
        </p:blipFill>
        <p:spPr>
          <a:xfrm>
            <a:off x="1775460" y="3862070"/>
            <a:ext cx="8549640" cy="30638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0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7103" y="2548749"/>
            <a:ext cx="628413" cy="34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0"/>
          <a:stretch>
            <a:fillRect/>
          </a:stretch>
        </p:blipFill>
        <p:spPr>
          <a:xfrm>
            <a:off x="1487170" y="3120390"/>
            <a:ext cx="9217070" cy="327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91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758055"/>
            <a:ext cx="3008765" cy="324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425432"/>
            <a:ext cx="6141309" cy="3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24835"/>
            <a:ext cx="4261485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3865058"/>
            <a:ext cx="1904282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4561037"/>
            <a:ext cx="1904282" cy="266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731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786033"/>
            <a:ext cx="6750680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481522"/>
            <a:ext cx="4198942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3177010"/>
            <a:ext cx="4732141" cy="3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823970"/>
            <a:ext cx="396938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548933"/>
            <a:ext cx="4075163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5234895"/>
            <a:ext cx="1951889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67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2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882509"/>
            <a:ext cx="304685" cy="3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4038306"/>
            <a:ext cx="276120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1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530" y="2781300"/>
            <a:ext cx="3502025" cy="390461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684530"/>
            <a:ext cx="9548495" cy="3031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8935" y="3099435"/>
            <a:ext cx="3550920" cy="368681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55399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2056765"/>
            <a:ext cx="218249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157855"/>
            <a:ext cx="7158990" cy="95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5817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21945" y="2067560"/>
            <a:ext cx="380809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2767104"/>
            <a:ext cx="3789521" cy="32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3415030"/>
            <a:ext cx="360807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069080"/>
            <a:ext cx="471741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732655"/>
            <a:ext cx="424624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1917065"/>
            <a:ext cx="3502025" cy="390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animBg="1"/>
      <p:bldP spid="17" grpId="0" bldLvl="0" animBg="1"/>
      <p:bldP spid="19" grpId="0" bldLvl="0" animBg="1"/>
      <p:bldP spid="21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504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642110"/>
            <a:ext cx="9234805" cy="91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2763520"/>
            <a:ext cx="7155180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125" y="2493010"/>
            <a:ext cx="3502025" cy="390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911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585595"/>
            <a:ext cx="5223510" cy="155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0840" y="3372485"/>
            <a:ext cx="5911850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450715"/>
            <a:ext cx="4319905" cy="92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1772920"/>
            <a:ext cx="3502025" cy="390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117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045335"/>
            <a:ext cx="5823585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189594"/>
            <a:ext cx="2456523" cy="33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47852"/>
            <a:ext cx="2037581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908685"/>
            <a:ext cx="3502025" cy="390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639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21945" y="1605280"/>
            <a:ext cx="2482215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790825"/>
            <a:ext cx="392430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528060"/>
            <a:ext cx="3081655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935" y="908685"/>
            <a:ext cx="3502025" cy="390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646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044065"/>
            <a:ext cx="487426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195955"/>
            <a:ext cx="5150485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329430"/>
            <a:ext cx="278892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9690" y="1136015"/>
            <a:ext cx="3502025" cy="3904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831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39240"/>
            <a:ext cx="9550400" cy="145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074328"/>
            <a:ext cx="5455768" cy="37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723640"/>
            <a:ext cx="601472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980" y="3055620"/>
            <a:ext cx="3614420" cy="375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12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5944" y="2415586"/>
            <a:ext cx="276120" cy="3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10" r="79678"/>
          <a:stretch>
            <a:fillRect/>
          </a:stretch>
        </p:blipFill>
        <p:spPr>
          <a:xfrm>
            <a:off x="5015865" y="4005375"/>
            <a:ext cx="2304460" cy="285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6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128520"/>
            <a:ext cx="707644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22270"/>
            <a:ext cx="551561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956623"/>
            <a:ext cx="7200000" cy="35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632699"/>
            <a:ext cx="7200000" cy="323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320665"/>
            <a:ext cx="7574915" cy="86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5455" y="1052830"/>
            <a:ext cx="3614420" cy="3751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6" grpId="0" bldLvl="0" animBg="1"/>
      <p:bldP spid="18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772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025650"/>
            <a:ext cx="748665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54350"/>
            <a:ext cx="7161530" cy="94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136390"/>
            <a:ext cx="11266805" cy="182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735" y="765175"/>
            <a:ext cx="3199765" cy="332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5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424166"/>
            <a:ext cx="314206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1" t="26110" r="50471"/>
          <a:stretch>
            <a:fillRect/>
          </a:stretch>
        </p:blipFill>
        <p:spPr>
          <a:xfrm>
            <a:off x="2927350" y="4077335"/>
            <a:ext cx="273617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9895205" cy="2727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2493010"/>
            <a:ext cx="42862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2" r="10466"/>
          <a:stretch>
            <a:fillRect/>
          </a:stretch>
        </p:blipFill>
        <p:spPr>
          <a:xfrm>
            <a:off x="8112125" y="3357245"/>
            <a:ext cx="344614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20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71</cp:revision>
  <dcterms:created xsi:type="dcterms:W3CDTF">2015-09-16T06:44:00Z</dcterms:created>
  <dcterms:modified xsi:type="dcterms:W3CDTF">2024-09-29T07:15:17Z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