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3"/>
    <p:sldId id="361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4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31" autoAdjust="0"/>
    <p:restoredTop sz="94660"/>
  </p:normalViewPr>
  <p:slideViewPr>
    <p:cSldViewPr showGuides="1">
      <p:cViewPr>
        <p:scale>
          <a:sx n="75" d="100"/>
          <a:sy n="75" d="100"/>
        </p:scale>
        <p:origin x="38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7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/>
          <a:stretch>
            <a:fillRect/>
          </a:stretch>
        </p:blipFill>
        <p:spPr>
          <a:xfrm>
            <a:off x="2327900" y="2695139"/>
            <a:ext cx="7536200" cy="10218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1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3244464"/>
            <a:ext cx="856926" cy="32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67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3602" y="1033438"/>
            <a:ext cx="476070" cy="30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1" r="82438"/>
          <a:stretch>
            <a:fillRect/>
          </a:stretch>
        </p:blipFill>
        <p:spPr>
          <a:xfrm>
            <a:off x="5100208" y="2420888"/>
            <a:ext cx="1991584" cy="284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6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4272" y="1862452"/>
            <a:ext cx="864096" cy="91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06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1701048"/>
            <a:ext cx="266599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2" t="32444" r="61699"/>
          <a:stretch>
            <a:fillRect/>
          </a:stretch>
        </p:blipFill>
        <p:spPr>
          <a:xfrm>
            <a:off x="5231903" y="2492896"/>
            <a:ext cx="1728193" cy="284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35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546" y="1732778"/>
            <a:ext cx="904534" cy="344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81" r="31854"/>
          <a:stretch>
            <a:fillRect/>
          </a:stretch>
        </p:blipFill>
        <p:spPr>
          <a:xfrm>
            <a:off x="4691843" y="2335825"/>
            <a:ext cx="2808313" cy="4216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0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504680"/>
            <a:ext cx="457027" cy="305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86" t="35860"/>
          <a:stretch>
            <a:fillRect/>
          </a:stretch>
        </p:blipFill>
        <p:spPr>
          <a:xfrm>
            <a:off x="4433882" y="3253241"/>
            <a:ext cx="3324235" cy="2704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87956"/>
            <a:ext cx="11340000" cy="1328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00503" y="1638277"/>
            <a:ext cx="504635" cy="29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/>
          <a:stretch>
            <a:fillRect/>
          </a:stretch>
        </p:blipFill>
        <p:spPr>
          <a:xfrm>
            <a:off x="4236112" y="2099301"/>
            <a:ext cx="3719776" cy="4786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73288"/>
            <a:ext cx="11340000" cy="3492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3640999"/>
            <a:ext cx="276120" cy="30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t="26055" r="11318"/>
          <a:stretch>
            <a:fillRect/>
          </a:stretch>
        </p:blipFill>
        <p:spPr>
          <a:xfrm>
            <a:off x="5807968" y="3418312"/>
            <a:ext cx="4680520" cy="353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1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2454914"/>
            <a:ext cx="1447254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2216" y="4105221"/>
            <a:ext cx="2257680" cy="110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3632" y="2348880"/>
            <a:ext cx="2520280" cy="155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91944" y="2353072"/>
            <a:ext cx="1440160" cy="155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2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1732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76" y="4209518"/>
            <a:ext cx="3907148" cy="28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8762" y="4795493"/>
            <a:ext cx="3288928" cy="31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2380" y="4189670"/>
            <a:ext cx="4014060" cy="246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553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5391"/>
            <a:ext cx="11340000" cy="4820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717347"/>
            <a:ext cx="304685" cy="32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8337" y="3937099"/>
            <a:ext cx="361813" cy="30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5381115"/>
            <a:ext cx="466549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148" y="5381115"/>
            <a:ext cx="466549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7052" y="5381115"/>
            <a:ext cx="466549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0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01261"/>
            <a:ext cx="10094566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168453"/>
            <a:ext cx="4351284" cy="36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883302"/>
            <a:ext cx="6979193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893" y="4797152"/>
            <a:ext cx="6258213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99968"/>
            <a:ext cx="11340000" cy="35572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960616"/>
            <a:ext cx="2187766" cy="256575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4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147671"/>
            <a:ext cx="5436725" cy="34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1833532"/>
            <a:ext cx="2237531" cy="3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8488" y="1814480"/>
            <a:ext cx="1647204" cy="16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738700"/>
            <a:ext cx="7769470" cy="35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434086"/>
            <a:ext cx="4513148" cy="34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5034215"/>
            <a:ext cx="8582398" cy="6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43376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056" y="4581128"/>
            <a:ext cx="3816424" cy="211121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03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77255"/>
            <a:ext cx="2285138" cy="36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54267"/>
            <a:ext cx="6782198" cy="110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70849" cy="42430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0849" y="1052736"/>
            <a:ext cx="3180564" cy="348330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20177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1935111"/>
            <a:ext cx="3180564" cy="348330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578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3" y="1825115"/>
            <a:ext cx="7070231" cy="34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3" y="2549948"/>
            <a:ext cx="2389711" cy="807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3645025"/>
            <a:ext cx="7070231" cy="70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753060"/>
            <a:ext cx="7070231" cy="31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3" y="5301208"/>
            <a:ext cx="4333927" cy="104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20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971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187033"/>
            <a:ext cx="4909990" cy="6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1935111"/>
            <a:ext cx="3180564" cy="3483302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944"/>
            <a:ext cx="11340000" cy="260431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96677" y="2846784"/>
            <a:ext cx="7671531" cy="88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6677" y="4042924"/>
            <a:ext cx="7743539" cy="57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6678" y="4725144"/>
            <a:ext cx="8751650" cy="88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629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1953" y="1104589"/>
            <a:ext cx="297241" cy="29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1953" y="4108335"/>
            <a:ext cx="287952" cy="30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4512" cy="39922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5880" y="4293096"/>
            <a:ext cx="4608512" cy="214056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590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48246"/>
            <a:ext cx="4770226" cy="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53530"/>
            <a:ext cx="2677742" cy="36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158814"/>
            <a:ext cx="3818085" cy="2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806913"/>
            <a:ext cx="1818589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483604"/>
            <a:ext cx="6922065" cy="33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160296"/>
            <a:ext cx="6512644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78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56966"/>
            <a:ext cx="10742638" cy="174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794646"/>
            <a:ext cx="4341763" cy="35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056" y="4443059"/>
            <a:ext cx="4608512" cy="2140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720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720710"/>
            <a:ext cx="7142238" cy="35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07817"/>
            <a:ext cx="6750680" cy="34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94924"/>
            <a:ext cx="3075415" cy="32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782031"/>
            <a:ext cx="3265843" cy="32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450051"/>
            <a:ext cx="8302670" cy="36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7040" y="2239935"/>
            <a:ext cx="4608512" cy="2140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7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090668"/>
            <a:ext cx="304685" cy="31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26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824385"/>
            <a:ext cx="276120" cy="31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471107"/>
            <a:ext cx="304685" cy="31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23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814266"/>
            <a:ext cx="285642" cy="30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7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501764"/>
            <a:ext cx="276120" cy="30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0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94" y="2578034"/>
            <a:ext cx="304685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65</cp:revision>
  <dcterms:created xsi:type="dcterms:W3CDTF">2015-09-16T06:44:00Z</dcterms:created>
  <dcterms:modified xsi:type="dcterms:W3CDTF">2024-10-01T05:46:35Z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