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9"/>
  </p:handoutMasterIdLst>
  <p:sldIdLst>
    <p:sldId id="324" r:id="rId3"/>
    <p:sldId id="367" r:id="rId4"/>
    <p:sldId id="364" r:id="rId5"/>
    <p:sldId id="362" r:id="rId6"/>
    <p:sldId id="361" r:id="rId7"/>
    <p:sldId id="360" r:id="rId8"/>
    <p:sldId id="358" r:id="rId9"/>
    <p:sldId id="356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6" r:id="rId18"/>
    <p:sldId id="345" r:id="rId19"/>
    <p:sldId id="344" r:id="rId20"/>
    <p:sldId id="343" r:id="rId21"/>
    <p:sldId id="342" r:id="rId22"/>
    <p:sldId id="341" r:id="rId23"/>
    <p:sldId id="340" r:id="rId24"/>
    <p:sldId id="339" r:id="rId25"/>
    <p:sldId id="337" r:id="rId26"/>
    <p:sldId id="336" r:id="rId27"/>
    <p:sldId id="335" r:id="rId28"/>
    <p:sldId id="334" r:id="rId29"/>
    <p:sldId id="333" r:id="rId30"/>
    <p:sldId id="332" r:id="rId31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64" autoAdjust="0"/>
    <p:restoredTop sz="94660"/>
  </p:normalViewPr>
  <p:slideViewPr>
    <p:cSldViewPr showGuides="1">
      <p:cViewPr varScale="1">
        <p:scale>
          <a:sx n="96" d="100"/>
          <a:sy n="96" d="100"/>
        </p:scale>
        <p:origin x="56" y="1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1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>
            <a:fillRect/>
          </a:stretch>
        </p:blipFill>
        <p:spPr>
          <a:xfrm>
            <a:off x="2399908" y="2780928"/>
            <a:ext cx="7392184" cy="8537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781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00256" y="1412776"/>
            <a:ext cx="136815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53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1772816"/>
            <a:ext cx="4439352" cy="475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/>
          <a:stretch>
            <a:fillRect/>
          </a:stretch>
        </p:blipFill>
        <p:spPr>
          <a:xfrm>
            <a:off x="4727848" y="2420888"/>
            <a:ext cx="2736304" cy="2858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1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1157498"/>
            <a:ext cx="1475818" cy="34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1929993"/>
            <a:ext cx="247556" cy="276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5944" y="2731099"/>
            <a:ext cx="780755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3503594"/>
            <a:ext cx="1847153" cy="35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29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1598874"/>
            <a:ext cx="799798" cy="27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4" t="22670" r="33326"/>
          <a:stretch>
            <a:fillRect/>
          </a:stretch>
        </p:blipFill>
        <p:spPr>
          <a:xfrm>
            <a:off x="4367808" y="2132856"/>
            <a:ext cx="3456384" cy="2210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26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1605266"/>
            <a:ext cx="761712" cy="362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44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1780061"/>
            <a:ext cx="1018790" cy="373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48010" y="1847022"/>
            <a:ext cx="695062" cy="28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0"/>
          <a:stretch>
            <a:fillRect/>
          </a:stretch>
        </p:blipFill>
        <p:spPr>
          <a:xfrm>
            <a:off x="4727848" y="2340504"/>
            <a:ext cx="2736304" cy="339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5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2619964"/>
            <a:ext cx="1018790" cy="37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r="33961"/>
          <a:stretch>
            <a:fillRect/>
          </a:stretch>
        </p:blipFill>
        <p:spPr>
          <a:xfrm>
            <a:off x="8112224" y="2708920"/>
            <a:ext cx="3096344" cy="339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5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16" y="2636912"/>
            <a:ext cx="73535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16" y="3612177"/>
            <a:ext cx="73535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39416" y="4587442"/>
            <a:ext cx="735352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89134" cy="22955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2928467"/>
            <a:ext cx="3957190" cy="392953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02384" cy="58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34467" y="6059242"/>
            <a:ext cx="7200000" cy="2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466" y="6448739"/>
            <a:ext cx="7200000" cy="2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4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0349"/>
            <a:ext cx="11340000" cy="4592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601836"/>
            <a:ext cx="323727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81158" y="4402798"/>
            <a:ext cx="257078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52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155" y="2223685"/>
            <a:ext cx="5797908" cy="35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804582"/>
            <a:ext cx="5797908" cy="342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156" y="3452140"/>
            <a:ext cx="5797908" cy="37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155" y="4061607"/>
            <a:ext cx="5797908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4156" y="4652028"/>
            <a:ext cx="5797908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74155" y="5242448"/>
            <a:ext cx="5797908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3906" y="2223685"/>
            <a:ext cx="2967179" cy="23927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049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80792"/>
            <a:ext cx="4817833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366366"/>
            <a:ext cx="3046851" cy="37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2985288"/>
            <a:ext cx="3522921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575645"/>
            <a:ext cx="2677742" cy="78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4" y="4546873"/>
            <a:ext cx="4405934" cy="102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272" y="1443634"/>
            <a:ext cx="2880000" cy="2322446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3037742" y="3575645"/>
            <a:ext cx="2266170" cy="78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5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32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6015" y="3933056"/>
            <a:ext cx="5219969" cy="27242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182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6015" y="3918250"/>
            <a:ext cx="5219969" cy="27242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0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3" y="1633784"/>
            <a:ext cx="10958662" cy="352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3" y="2291332"/>
            <a:ext cx="5990111" cy="77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387244"/>
            <a:ext cx="5558062" cy="8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492687"/>
            <a:ext cx="10958662" cy="95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693426"/>
            <a:ext cx="10958662" cy="33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723"/>
          <a:stretch>
            <a:fillRect/>
          </a:stretch>
        </p:blipFill>
        <p:spPr>
          <a:xfrm>
            <a:off x="8629726" y="1490905"/>
            <a:ext cx="3240360" cy="2901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900000"/>
            <a:ext cx="10495971" cy="30330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3645024"/>
            <a:ext cx="2621453" cy="298316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09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1606750"/>
            <a:ext cx="5702078" cy="35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2188268"/>
            <a:ext cx="5702078" cy="35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769786"/>
            <a:ext cx="4045894" cy="73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12" y="3732218"/>
            <a:ext cx="4117903" cy="77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4760382"/>
            <a:ext cx="5702078" cy="373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14" y="5334188"/>
            <a:ext cx="5702078" cy="35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582" y="984293"/>
            <a:ext cx="3089718" cy="3516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4" grpId="0" animBg="1"/>
      <p:bldP spid="16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577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4376591"/>
            <a:ext cx="161863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675" y="4957610"/>
            <a:ext cx="609370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5538630"/>
            <a:ext cx="609370" cy="2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988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3056" y="3247200"/>
            <a:ext cx="7645152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056" y="3810897"/>
            <a:ext cx="7645152" cy="34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055" y="4365353"/>
            <a:ext cx="3828729" cy="86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3056" y="5381858"/>
            <a:ext cx="7645152" cy="66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3056" y="6305952"/>
            <a:ext cx="7645152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95287"/>
            <a:ext cx="11340000" cy="5807977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40805" y="3036735"/>
            <a:ext cx="6307322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40806" y="3608950"/>
            <a:ext cx="2562906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806" y="4181164"/>
            <a:ext cx="3354994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0806" y="4762915"/>
            <a:ext cx="6307322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0806" y="5392351"/>
            <a:ext cx="6307322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0805" y="6002714"/>
            <a:ext cx="1842827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75720" y="3608950"/>
            <a:ext cx="3672408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367808" y="4181164"/>
            <a:ext cx="2880320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83631" y="6002714"/>
            <a:ext cx="4464495" cy="31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05" y="6327256"/>
            <a:ext cx="11340000" cy="590714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940805" y="6365116"/>
            <a:ext cx="2706923" cy="41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9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711141"/>
            <a:ext cx="314206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13"/>
          <a:stretch>
            <a:fillRect/>
          </a:stretch>
        </p:blipFill>
        <p:spPr>
          <a:xfrm>
            <a:off x="4356038" y="2809779"/>
            <a:ext cx="3479923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74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3" y="1484784"/>
            <a:ext cx="8006335" cy="46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2" y="2113257"/>
            <a:ext cx="3181800" cy="7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13" y="3147264"/>
            <a:ext cx="3109791" cy="28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3718603"/>
            <a:ext cx="2677743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3" y="4261375"/>
            <a:ext cx="8006335" cy="34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41799" y="2113257"/>
            <a:ext cx="2554202" cy="7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96000" y="2113257"/>
            <a:ext cx="2304256" cy="7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579887" y="985700"/>
            <a:ext cx="2228082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469791" y="3147264"/>
            <a:ext cx="2842233" cy="28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99656" y="3718603"/>
            <a:ext cx="1944216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4981959" y="3718603"/>
            <a:ext cx="3346289" cy="29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4152" y="4496612"/>
            <a:ext cx="4173862" cy="2048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16" grpId="0" animBg="1"/>
      <p:bldP spid="17" grpId="0" animBg="1"/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3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1035" y="3450456"/>
            <a:ext cx="6009930" cy="23509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316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97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1595573"/>
            <a:ext cx="7200000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167277"/>
            <a:ext cx="7200000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2738981"/>
            <a:ext cx="1957662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3320214"/>
            <a:ext cx="7200000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891918"/>
            <a:ext cx="7200000" cy="31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14" y="4463622"/>
            <a:ext cx="3181798" cy="7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0783"/>
          <a:stretch>
            <a:fillRect/>
          </a:stretch>
        </p:blipFill>
        <p:spPr>
          <a:xfrm>
            <a:off x="9048328" y="1061748"/>
            <a:ext cx="2356893" cy="2350980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white">
          <a:xfrm>
            <a:off x="3541798" y="4463622"/>
            <a:ext cx="2338178" cy="7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79576" y="2738981"/>
            <a:ext cx="2664296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3" grpId="0" animBg="1"/>
      <p:bldP spid="17" grpId="0" animBg="1"/>
      <p:bldP spid="24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99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2" y="1557214"/>
            <a:ext cx="6998223" cy="35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2" y="2119180"/>
            <a:ext cx="6998223" cy="36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3" y="2709721"/>
            <a:ext cx="6998223" cy="32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3" y="3290737"/>
            <a:ext cx="6998223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3" y="3862228"/>
            <a:ext cx="6998223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3" y="4433719"/>
            <a:ext cx="6998223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94"/>
          <a:stretch>
            <a:fillRect/>
          </a:stretch>
        </p:blipFill>
        <p:spPr>
          <a:xfrm>
            <a:off x="8544272" y="1557214"/>
            <a:ext cx="3113502" cy="235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87079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321913" y="1996533"/>
            <a:ext cx="10800000" cy="31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1914" y="2559102"/>
            <a:ext cx="10800000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321914" y="2933432"/>
            <a:ext cx="3613846" cy="52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321913" y="3645025"/>
            <a:ext cx="3427710" cy="37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21914" y="4313556"/>
            <a:ext cx="2245694" cy="82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21914" y="5162176"/>
            <a:ext cx="4189910" cy="88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94"/>
          <a:stretch>
            <a:fillRect/>
          </a:stretch>
        </p:blipFill>
        <p:spPr>
          <a:xfrm>
            <a:off x="8442378" y="3691314"/>
            <a:ext cx="3113502" cy="2350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8" grpId="0" animBg="1"/>
      <p:bldP spid="31" grpId="0" animBg="1"/>
      <p:bldP spid="32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7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262397"/>
            <a:ext cx="266600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0680" y="3885008"/>
            <a:ext cx="257078" cy="267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15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3073" y="1728980"/>
            <a:ext cx="314206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3" r="37247"/>
          <a:stretch>
            <a:fillRect/>
          </a:stretch>
        </p:blipFill>
        <p:spPr>
          <a:xfrm>
            <a:off x="4583832" y="3022223"/>
            <a:ext cx="3024336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1058"/>
            <a:ext cx="11340000" cy="21041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35210"/>
            <a:ext cx="11340000" cy="1612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8188" y="3106967"/>
            <a:ext cx="285642" cy="26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4" r="2211"/>
          <a:stretch>
            <a:fillRect/>
          </a:stretch>
        </p:blipFill>
        <p:spPr>
          <a:xfrm>
            <a:off x="4403812" y="4080138"/>
            <a:ext cx="3384376" cy="294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72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71637" y="1081637"/>
            <a:ext cx="276121" cy="26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86"/>
          <a:stretch>
            <a:fillRect/>
          </a:stretch>
        </p:blipFill>
        <p:spPr>
          <a:xfrm>
            <a:off x="4672012" y="2852936"/>
            <a:ext cx="2847976" cy="3544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24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1614660"/>
            <a:ext cx="257078" cy="27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t="16245" r="50053"/>
          <a:stretch>
            <a:fillRect/>
          </a:stretch>
        </p:blipFill>
        <p:spPr>
          <a:xfrm>
            <a:off x="5159896" y="2654885"/>
            <a:ext cx="1872208" cy="2968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11340000" cy="3449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1158" y="2450219"/>
            <a:ext cx="247557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1" r="10645"/>
          <a:stretch>
            <a:fillRect/>
          </a:stretch>
        </p:blipFill>
        <p:spPr>
          <a:xfrm>
            <a:off x="4511824" y="3348736"/>
            <a:ext cx="3528392" cy="3544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74</cp:revision>
  <dcterms:created xsi:type="dcterms:W3CDTF">2015-09-16T06:44:00Z</dcterms:created>
  <dcterms:modified xsi:type="dcterms:W3CDTF">2024-10-01T05:46:17Z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0803F182AC044BA3913AF2E555CD301E</vt:lpwstr>
  </property>
</Properties>
</file>