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1"/>
  </p:handoutMasterIdLst>
  <p:sldIdLst>
    <p:sldId id="324" r:id="rId3"/>
    <p:sldId id="368" r:id="rId4"/>
    <p:sldId id="365" r:id="rId5"/>
    <p:sldId id="363" r:id="rId6"/>
    <p:sldId id="362" r:id="rId7"/>
    <p:sldId id="361" r:id="rId8"/>
    <p:sldId id="359" r:id="rId9"/>
    <p:sldId id="358" r:id="rId10"/>
    <p:sldId id="356" r:id="rId11"/>
    <p:sldId id="355" r:id="rId12"/>
    <p:sldId id="354" r:id="rId13"/>
    <p:sldId id="353" r:id="rId14"/>
    <p:sldId id="351" r:id="rId15"/>
    <p:sldId id="349" r:id="rId16"/>
    <p:sldId id="348" r:id="rId17"/>
    <p:sldId id="346" r:id="rId18"/>
    <p:sldId id="345" r:id="rId19"/>
    <p:sldId id="344" r:id="rId20"/>
    <p:sldId id="343" r:id="rId21"/>
    <p:sldId id="342" r:id="rId22"/>
    <p:sldId id="341" r:id="rId23"/>
    <p:sldId id="340" r:id="rId24"/>
    <p:sldId id="339" r:id="rId25"/>
    <p:sldId id="338" r:id="rId26"/>
    <p:sldId id="337" r:id="rId27"/>
    <p:sldId id="336" r:id="rId28"/>
    <p:sldId id="335" r:id="rId29"/>
    <p:sldId id="334" r:id="rId30"/>
    <p:sldId id="333" r:id="rId31"/>
    <p:sldId id="332" r:id="rId32"/>
    <p:sldId id="331" r:id="rId33"/>
    <p:sldId id="330" r:id="rId34"/>
    <p:sldId id="329" r:id="rId35"/>
    <p:sldId id="328" r:id="rId36"/>
    <p:sldId id="327" r:id="rId37"/>
    <p:sldId id="326" r:id="rId38"/>
    <p:sldId id="325" r:id="rId40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6" autoAdjust="0"/>
    <p:restoredTop sz="94660"/>
  </p:normalViewPr>
  <p:slideViewPr>
    <p:cSldViewPr showGuides="1">
      <p:cViewPr varScale="1">
        <p:scale>
          <a:sx n="92" d="100"/>
          <a:sy n="92" d="100"/>
        </p:scale>
        <p:origin x="76" y="264"/>
      </p:cViewPr>
      <p:guideLst>
        <p:guide orient="horz" pos="213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8"/>
          <a:stretch>
            <a:fillRect/>
          </a:stretch>
        </p:blipFill>
        <p:spPr>
          <a:xfrm>
            <a:off x="2435912" y="2852936"/>
            <a:ext cx="7320176" cy="9270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756285"/>
            <a:ext cx="9929495" cy="3258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0550" y="2924810"/>
            <a:ext cx="44958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36" t="10253" r="7930"/>
          <a:stretch>
            <a:fillRect/>
          </a:stretch>
        </p:blipFill>
        <p:spPr>
          <a:xfrm>
            <a:off x="4007485" y="4149725"/>
            <a:ext cx="2383155" cy="2742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0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81964" y="2751241"/>
            <a:ext cx="780754" cy="32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4892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951984" y="1916832"/>
            <a:ext cx="72008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480"/>
          <a:stretch>
            <a:fillRect/>
          </a:stretch>
        </p:blipFill>
        <p:spPr>
          <a:xfrm>
            <a:off x="4989192" y="2996952"/>
            <a:ext cx="2213616" cy="324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6036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335" y="1594932"/>
            <a:ext cx="11340000" cy="560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63755" y="1720568"/>
            <a:ext cx="1199698" cy="27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81" r="33304"/>
          <a:stretch>
            <a:fillRect/>
          </a:stretch>
        </p:blipFill>
        <p:spPr>
          <a:xfrm>
            <a:off x="3611724" y="2234170"/>
            <a:ext cx="4968552" cy="324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11340000" cy="38159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27849" y="3573016"/>
            <a:ext cx="648071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49"/>
          <a:stretch>
            <a:fillRect/>
          </a:stretch>
        </p:blipFill>
        <p:spPr>
          <a:xfrm>
            <a:off x="7464152" y="3494593"/>
            <a:ext cx="3419120" cy="324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53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21108" y="2996952"/>
            <a:ext cx="120674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48"/>
          <a:stretch>
            <a:fillRect/>
          </a:stretch>
        </p:blipFill>
        <p:spPr>
          <a:xfrm>
            <a:off x="7824192" y="3140968"/>
            <a:ext cx="2999696" cy="3320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101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4534" y="2275287"/>
            <a:ext cx="942619" cy="37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1" t="17351" r="38049"/>
          <a:stretch>
            <a:fillRect/>
          </a:stretch>
        </p:blipFill>
        <p:spPr>
          <a:xfrm>
            <a:off x="6384032" y="2348880"/>
            <a:ext cx="3456385" cy="27440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0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2024" y="2557147"/>
            <a:ext cx="936104" cy="79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7" t="19520" r="8144"/>
          <a:stretch>
            <a:fillRect/>
          </a:stretch>
        </p:blipFill>
        <p:spPr>
          <a:xfrm>
            <a:off x="8544272" y="2553864"/>
            <a:ext cx="2880320" cy="26720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63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448" y="3352162"/>
            <a:ext cx="1224135" cy="79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3205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554" y="3617016"/>
            <a:ext cx="8222782" cy="7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554" y="4683067"/>
            <a:ext cx="8222782" cy="47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7553" y="5324585"/>
            <a:ext cx="8222782" cy="74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7553" y="6362334"/>
            <a:ext cx="8222782" cy="36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4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04479"/>
            <a:ext cx="11340000" cy="5031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518839"/>
            <a:ext cx="323727" cy="27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81158" y="5435681"/>
            <a:ext cx="257078" cy="26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7997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202" y="3389195"/>
            <a:ext cx="5464823" cy="30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201" y="3876769"/>
            <a:ext cx="5464823" cy="325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7201" y="4390005"/>
            <a:ext cx="5464823" cy="30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7203" y="4800595"/>
            <a:ext cx="4384701" cy="7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7202" y="5801405"/>
            <a:ext cx="5464823" cy="24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47202" y="6261634"/>
            <a:ext cx="7841086" cy="46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3973" y="2340505"/>
            <a:ext cx="2885198" cy="1892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2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8425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2220" y="1561449"/>
            <a:ext cx="5773780" cy="32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2220" y="2090608"/>
            <a:ext cx="5773780" cy="35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2220" y="2619766"/>
            <a:ext cx="4477636" cy="44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2220" y="3205623"/>
            <a:ext cx="5773780" cy="35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2220" y="3734781"/>
            <a:ext cx="5197716" cy="85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2220" y="4774202"/>
            <a:ext cx="5773780" cy="274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2220" y="5157192"/>
            <a:ext cx="8798116" cy="57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2220" y="5903684"/>
            <a:ext cx="4909684" cy="830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6402" y="1019627"/>
            <a:ext cx="2880000" cy="1889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3" grpId="0" animBg="1"/>
      <p:bldP spid="14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41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3284984"/>
            <a:ext cx="2782802" cy="278280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98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3" y="1662662"/>
            <a:ext cx="5918103" cy="43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215593"/>
            <a:ext cx="5918103" cy="44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825722"/>
            <a:ext cx="5918103" cy="326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3" y="3333116"/>
            <a:ext cx="5918103" cy="81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673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585653"/>
            <a:ext cx="7574286" cy="333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2080846"/>
            <a:ext cx="7646294" cy="139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3" y="3652136"/>
            <a:ext cx="7574286" cy="352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21914" y="4223514"/>
            <a:ext cx="7574286" cy="32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21914" y="4756799"/>
            <a:ext cx="4405934" cy="79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1" grpId="0" animBg="1"/>
      <p:bldP spid="22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00496" cy="32773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4072" y="4077072"/>
            <a:ext cx="3709724" cy="252380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501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3" y="2026228"/>
            <a:ext cx="5739964" cy="147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3610586"/>
            <a:ext cx="5739964" cy="33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3" y="4097347"/>
            <a:ext cx="5739964" cy="362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0123" y="950284"/>
            <a:ext cx="4913647" cy="3342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5357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14" y="1881348"/>
            <a:ext cx="6998235" cy="362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433953"/>
            <a:ext cx="3208715" cy="33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2938918"/>
            <a:ext cx="6484080" cy="2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3424829"/>
            <a:ext cx="6055617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480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1373" y="2852936"/>
            <a:ext cx="4909254" cy="267812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99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47" y="2589416"/>
            <a:ext cx="809319" cy="276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1373" y="3140968"/>
            <a:ext cx="4909254" cy="267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908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033967"/>
            <a:ext cx="314206" cy="26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>
            <a:fillRect/>
          </a:stretch>
        </p:blipFill>
        <p:spPr>
          <a:xfrm>
            <a:off x="4308120" y="2204864"/>
            <a:ext cx="3575760" cy="4126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63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1996643"/>
            <a:ext cx="4960654" cy="352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3" y="2530660"/>
            <a:ext cx="4960654" cy="31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3" y="3036069"/>
            <a:ext cx="4960654" cy="9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3" y="4012653"/>
            <a:ext cx="8222359" cy="425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3" y="4590442"/>
            <a:ext cx="4960654" cy="31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13" y="5105387"/>
            <a:ext cx="4960654" cy="31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4" grpId="0" animBg="1"/>
      <p:bldP spid="17" grpId="0" animBg="1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869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9168" y="3140968"/>
            <a:ext cx="2933664" cy="2321383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97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520349"/>
            <a:ext cx="7200000" cy="31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007084"/>
            <a:ext cx="7200000" cy="36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551083"/>
            <a:ext cx="7200000" cy="31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056906"/>
            <a:ext cx="7200000" cy="34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581817"/>
            <a:ext cx="7200000" cy="32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3" y="3991972"/>
            <a:ext cx="5414047" cy="99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7928" y="955801"/>
            <a:ext cx="2933664" cy="23213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3" grpId="0" animBg="1"/>
      <p:bldP spid="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31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528443"/>
            <a:ext cx="2821758" cy="82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490151"/>
            <a:ext cx="1669630" cy="29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2975766"/>
            <a:ext cx="3541838" cy="30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489946"/>
            <a:ext cx="4693966" cy="32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3" y="4004127"/>
            <a:ext cx="5126015" cy="34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3" y="4556395"/>
            <a:ext cx="5270031" cy="29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5099141"/>
            <a:ext cx="6782198" cy="38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3" y="5699019"/>
            <a:ext cx="2029671" cy="91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89670" y="5699019"/>
            <a:ext cx="2194162" cy="91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4621918" y="5699019"/>
            <a:ext cx="2554202" cy="91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719736" y="1004740"/>
            <a:ext cx="4176464" cy="33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3143672" y="1528443"/>
            <a:ext cx="2376264" cy="82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991544" y="2490151"/>
            <a:ext cx="5904656" cy="29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1052195"/>
            <a:ext cx="2880000" cy="22789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7" grpId="0" animBg="1"/>
      <p:bldP spid="2" grpId="0" animBg="1"/>
      <p:bldP spid="34" grpId="0" animBg="1"/>
      <p:bldP spid="36" grpId="0" animBg="1"/>
      <p:bldP spid="37" grpId="0" animBg="1"/>
      <p:bldP spid="3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966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9000" y="3896995"/>
            <a:ext cx="7741920" cy="26987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79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70675" y="1014095"/>
            <a:ext cx="87503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220" y="2894965"/>
            <a:ext cx="8844915" cy="3083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1460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1519555"/>
            <a:ext cx="1021778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2025015"/>
            <a:ext cx="322897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2520950"/>
            <a:ext cx="1021778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044825"/>
            <a:ext cx="1021778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559810"/>
            <a:ext cx="1021778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4074795"/>
            <a:ext cx="418020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599305"/>
            <a:ext cx="356044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5113655"/>
            <a:ext cx="8032115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6263"/>
          <a:stretch>
            <a:fillRect/>
          </a:stretch>
        </p:blipFill>
        <p:spPr>
          <a:xfrm>
            <a:off x="9048115" y="4437380"/>
            <a:ext cx="2880000" cy="2295269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white">
          <a:xfrm>
            <a:off x="3882390" y="995045"/>
            <a:ext cx="287909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586480" y="2025015"/>
            <a:ext cx="324675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606925" y="4074795"/>
            <a:ext cx="593280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895725" y="4599305"/>
            <a:ext cx="356997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8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86810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2580" y="1496060"/>
            <a:ext cx="407987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2580" y="1990725"/>
            <a:ext cx="3350895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2580" y="2973070"/>
            <a:ext cx="4535805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2764" y="3899200"/>
            <a:ext cx="10800000" cy="28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322580" y="4303395"/>
            <a:ext cx="1083310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2580" y="4877435"/>
            <a:ext cx="190754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2580" y="5245100"/>
            <a:ext cx="498665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322580" y="5883275"/>
            <a:ext cx="10800080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494530" y="1496060"/>
            <a:ext cx="337883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3884295" y="1030605"/>
            <a:ext cx="4453255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630930" y="1990725"/>
            <a:ext cx="5904865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246630" y="4877435"/>
            <a:ext cx="300101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6263"/>
          <a:stretch>
            <a:fillRect/>
          </a:stretch>
        </p:blipFill>
        <p:spPr>
          <a:xfrm>
            <a:off x="8760460" y="815975"/>
            <a:ext cx="2880000" cy="22952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9" grpId="0" bldLvl="0" animBg="1"/>
      <p:bldP spid="23" grpId="0" bldLvl="0" animBg="1"/>
      <p:bldP spid="24" grpId="0" bldLvl="0" animBg="1"/>
      <p:bldP spid="26" grpId="0" bldLvl="0" animBg="1"/>
      <p:bldP spid="27" grpId="0" bldLvl="0" animBg="1"/>
      <p:bldP spid="29" grpId="0" bldLvl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52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2178337"/>
            <a:ext cx="285642" cy="2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4" t="6828" r="40311"/>
          <a:stretch>
            <a:fillRect/>
          </a:stretch>
        </p:blipFill>
        <p:spPr>
          <a:xfrm>
            <a:off x="2783632" y="3013362"/>
            <a:ext cx="2952328" cy="3844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08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2161316"/>
            <a:ext cx="276121" cy="277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9" t="27502" r="10946"/>
          <a:stretch>
            <a:fillRect/>
          </a:stretch>
        </p:blipFill>
        <p:spPr>
          <a:xfrm>
            <a:off x="4475820" y="3573016"/>
            <a:ext cx="3240361" cy="2991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15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2233992"/>
            <a:ext cx="257078" cy="2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86"/>
          <a:stretch>
            <a:fillRect/>
          </a:stretch>
        </p:blipFill>
        <p:spPr>
          <a:xfrm>
            <a:off x="3611724" y="3284984"/>
            <a:ext cx="4968552" cy="28026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16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1654674"/>
            <a:ext cx="276121" cy="277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4" t="12846" r="15546"/>
          <a:stretch>
            <a:fillRect/>
          </a:stretch>
        </p:blipFill>
        <p:spPr>
          <a:xfrm>
            <a:off x="4511824" y="3356992"/>
            <a:ext cx="3168352" cy="2442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8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635159"/>
            <a:ext cx="323727" cy="27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19" r="70153"/>
          <a:stretch>
            <a:fillRect/>
          </a:stretch>
        </p:blipFill>
        <p:spPr>
          <a:xfrm>
            <a:off x="4368165" y="3068750"/>
            <a:ext cx="3384595" cy="2645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265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1970624"/>
            <a:ext cx="257078" cy="2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3" r="40525"/>
          <a:stretch>
            <a:fillRect/>
          </a:stretch>
        </p:blipFill>
        <p:spPr>
          <a:xfrm>
            <a:off x="4871720" y="3068955"/>
            <a:ext cx="2448515" cy="3509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72</cp:revision>
  <dcterms:created xsi:type="dcterms:W3CDTF">2015-09-16T06:44:00Z</dcterms:created>
  <dcterms:modified xsi:type="dcterms:W3CDTF">2024-09-29T05:48:26Z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