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2"/>
    <p:sldId id="367" r:id="rId3"/>
    <p:sldId id="364" r:id="rId4"/>
    <p:sldId id="363" r:id="rId5"/>
    <p:sldId id="362" r:id="rId6"/>
    <p:sldId id="361" r:id="rId7"/>
    <p:sldId id="359" r:id="rId8"/>
    <p:sldId id="358" r:id="rId9"/>
    <p:sldId id="357" r:id="rId10"/>
    <p:sldId id="356" r:id="rId11"/>
    <p:sldId id="355" r:id="rId12"/>
    <p:sldId id="351" r:id="rId13"/>
    <p:sldId id="349" r:id="rId14"/>
    <p:sldId id="348" r:id="rId15"/>
    <p:sldId id="346" r:id="rId16"/>
    <p:sldId id="345" r:id="rId17"/>
    <p:sldId id="344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30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49" autoAdjust="0"/>
    <p:restoredTop sz="94660"/>
  </p:normalViewPr>
  <p:slideViewPr>
    <p:cSldViewPr showGuides="1">
      <p:cViewPr>
        <p:scale>
          <a:sx n="75" d="100"/>
          <a:sy n="75" d="100"/>
        </p:scale>
        <p:origin x="57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227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A135B-1117-1A3A-F045-E70F727E3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2399908" y="2564904"/>
            <a:ext cx="7392184" cy="9485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B4A14-B6EE-4419-9BDB-8D0873793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681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A4BC1F-856A-BE73-83FB-83569E0B821F}"/>
              </a:ext>
            </a:extLst>
          </p:cNvPr>
          <p:cNvSpPr/>
          <p:nvPr/>
        </p:nvSpPr>
        <p:spPr bwMode="white">
          <a:xfrm>
            <a:off x="10757380" y="2587685"/>
            <a:ext cx="314205" cy="31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5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24733-C862-A975-29ED-698CF613C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1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28C1C-C9B6-74B3-0D82-9364B968B784}"/>
              </a:ext>
            </a:extLst>
          </p:cNvPr>
          <p:cNvSpPr/>
          <p:nvPr/>
        </p:nvSpPr>
        <p:spPr bwMode="white">
          <a:xfrm>
            <a:off x="10595516" y="2160459"/>
            <a:ext cx="257078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CE3A1B5-8348-E0D9-D0CD-2F45322BD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52740"/>
            <a:ext cx="11340000" cy="109950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0EB39FA-9C31-E08B-643B-32C5EE7560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752245"/>
            <a:ext cx="11340000" cy="74162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19C11D-0EA5-822F-73FC-4AA9CBF8CB99}"/>
              </a:ext>
            </a:extLst>
          </p:cNvPr>
          <p:cNvSpPr/>
          <p:nvPr/>
        </p:nvSpPr>
        <p:spPr bwMode="white">
          <a:xfrm>
            <a:off x="2283701" y="3896717"/>
            <a:ext cx="914055" cy="31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2357BE5-0E85-703F-769D-3C671FC1E9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7536160" y="3752245"/>
            <a:ext cx="2639656" cy="31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7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1F7B1-24B4-841B-9C38-0D971A0C3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06914"/>
            <a:ext cx="11340000" cy="1414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06BE48-5CAA-66B9-5846-FE1651F12579}"/>
              </a:ext>
            </a:extLst>
          </p:cNvPr>
          <p:cNvSpPr/>
          <p:nvPr/>
        </p:nvSpPr>
        <p:spPr bwMode="white">
          <a:xfrm>
            <a:off x="8205642" y="1676496"/>
            <a:ext cx="447506" cy="30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55F5F2-0758-F386-3319-C932823D3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91" y="2224380"/>
            <a:ext cx="11340000" cy="18540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DE5BD8-42BF-E4F0-BD11-C45CB5922661}"/>
              </a:ext>
            </a:extLst>
          </p:cNvPr>
          <p:cNvSpPr/>
          <p:nvPr/>
        </p:nvSpPr>
        <p:spPr bwMode="white">
          <a:xfrm>
            <a:off x="10058732" y="2953180"/>
            <a:ext cx="6480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253DC72-2183-C73C-A073-CA294FADA5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9" r="47931"/>
          <a:stretch/>
        </p:blipFill>
        <p:spPr>
          <a:xfrm>
            <a:off x="4727848" y="3839970"/>
            <a:ext cx="2736304" cy="31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0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E1435-5CE5-24DF-8B23-0943B8611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68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8C341-5D71-8975-8DB2-E3C93A7FD097}"/>
              </a:ext>
            </a:extLst>
          </p:cNvPr>
          <p:cNvSpPr/>
          <p:nvPr/>
        </p:nvSpPr>
        <p:spPr bwMode="white">
          <a:xfrm>
            <a:off x="9557682" y="3143897"/>
            <a:ext cx="257078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2BF282-49A6-A10A-194B-29B205711B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4" r="18721"/>
          <a:stretch/>
        </p:blipFill>
        <p:spPr>
          <a:xfrm>
            <a:off x="4763852" y="3720362"/>
            <a:ext cx="2664296" cy="31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25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F15DD-65F2-9CAA-ECE1-15DB49FE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50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983643-716E-BA3B-A496-EF855C622831}"/>
              </a:ext>
            </a:extLst>
          </p:cNvPr>
          <p:cNvSpPr/>
          <p:nvPr/>
        </p:nvSpPr>
        <p:spPr bwMode="white">
          <a:xfrm>
            <a:off x="9100654" y="3129585"/>
            <a:ext cx="257078" cy="3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4CE367F-7B58-C639-A7E9-AC8AA1B92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616"/>
          <a:stretch/>
        </p:blipFill>
        <p:spPr>
          <a:xfrm>
            <a:off x="4259796" y="3429000"/>
            <a:ext cx="3672408" cy="331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1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AA6E3-45F6-ABB0-E18F-DCD441928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95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2B144-DCB6-47EB-496A-4F3FA29240FF}"/>
              </a:ext>
            </a:extLst>
          </p:cNvPr>
          <p:cNvSpPr/>
          <p:nvPr/>
        </p:nvSpPr>
        <p:spPr bwMode="white">
          <a:xfrm>
            <a:off x="6653652" y="2580552"/>
            <a:ext cx="866448" cy="99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5CF856-29CD-AA3C-1D23-549DF698C2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17" t="16667" r="36625"/>
          <a:stretch/>
        </p:blipFill>
        <p:spPr>
          <a:xfrm>
            <a:off x="8616280" y="2348880"/>
            <a:ext cx="2864261" cy="275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1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ACB9A-B375-0FB9-72F4-E1A585688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08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43BEF-CDC1-A4D8-17A9-86D88DC5F7AC}"/>
              </a:ext>
            </a:extLst>
          </p:cNvPr>
          <p:cNvSpPr/>
          <p:nvPr/>
        </p:nvSpPr>
        <p:spPr bwMode="white">
          <a:xfrm>
            <a:off x="3168816" y="3597693"/>
            <a:ext cx="1875717" cy="7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408DF76-B3F7-43C6-1CA7-47E4016488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79" r="4751"/>
          <a:stretch/>
        </p:blipFill>
        <p:spPr>
          <a:xfrm>
            <a:off x="7320136" y="3425387"/>
            <a:ext cx="3024336" cy="331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3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4D517-C6D0-0A99-AFBB-A6740D1F5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5771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E8D85CE-EA9F-F425-6B95-E19AB9114B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05" y="3429000"/>
            <a:ext cx="11340000" cy="134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944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B14C5-D51A-7138-EE4C-406CF6803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49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75F0D9-EB6D-8221-A3DC-54AE7CD21A2E}"/>
              </a:ext>
            </a:extLst>
          </p:cNvPr>
          <p:cNvSpPr/>
          <p:nvPr/>
        </p:nvSpPr>
        <p:spPr bwMode="white">
          <a:xfrm>
            <a:off x="321913" y="2414681"/>
            <a:ext cx="3613847" cy="87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7BF124E-7F29-96F1-DCA5-6D8A47E495F9}"/>
              </a:ext>
            </a:extLst>
          </p:cNvPr>
          <p:cNvSpPr/>
          <p:nvPr/>
        </p:nvSpPr>
        <p:spPr bwMode="white">
          <a:xfrm>
            <a:off x="321914" y="3429000"/>
            <a:ext cx="6998221" cy="87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2EC9135-EDE5-9871-92FE-701C39851AA8}"/>
              </a:ext>
            </a:extLst>
          </p:cNvPr>
          <p:cNvSpPr/>
          <p:nvPr/>
        </p:nvSpPr>
        <p:spPr bwMode="white">
          <a:xfrm>
            <a:off x="321915" y="4430905"/>
            <a:ext cx="4045894" cy="87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9A5A10-8A4E-7278-2F02-CF9DA56DA269}"/>
              </a:ext>
            </a:extLst>
          </p:cNvPr>
          <p:cNvSpPr/>
          <p:nvPr/>
        </p:nvSpPr>
        <p:spPr bwMode="white">
          <a:xfrm>
            <a:off x="4405894" y="4430905"/>
            <a:ext cx="2410185" cy="87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506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7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FC7EE-A18F-5820-CA8E-DAE7094E2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8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576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279033-C5D1-B725-3911-C67F1304F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4676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792FFFD-F364-A45B-76A2-E7C5A4EFB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46768"/>
            <a:ext cx="11340000" cy="3212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48B80-CC90-DE4E-B75B-BD9E3887BCDB}"/>
              </a:ext>
            </a:extLst>
          </p:cNvPr>
          <p:cNvSpPr/>
          <p:nvPr/>
        </p:nvSpPr>
        <p:spPr bwMode="white">
          <a:xfrm>
            <a:off x="10757380" y="1785067"/>
            <a:ext cx="314205" cy="30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5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66EC9-D8D2-C5B4-CFBB-736DA5D8D5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09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E8FEFD-1BB6-A327-A7C6-9F04DDF05D3C}"/>
              </a:ext>
            </a:extLst>
          </p:cNvPr>
          <p:cNvSpPr/>
          <p:nvPr/>
        </p:nvSpPr>
        <p:spPr bwMode="white">
          <a:xfrm>
            <a:off x="321914" y="1614518"/>
            <a:ext cx="7502279" cy="52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1EB43C-DDB2-C893-5DE0-74767B109FDD}"/>
              </a:ext>
            </a:extLst>
          </p:cNvPr>
          <p:cNvSpPr/>
          <p:nvPr/>
        </p:nvSpPr>
        <p:spPr bwMode="white">
          <a:xfrm>
            <a:off x="321915" y="2252820"/>
            <a:ext cx="3757862" cy="4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C3A3C3-592E-3132-49FF-1353007A99C5}"/>
              </a:ext>
            </a:extLst>
          </p:cNvPr>
          <p:cNvSpPr/>
          <p:nvPr/>
        </p:nvSpPr>
        <p:spPr bwMode="white">
          <a:xfrm>
            <a:off x="321913" y="2762887"/>
            <a:ext cx="7502279" cy="8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885241-E749-0B78-768C-919441AACDCD}"/>
              </a:ext>
            </a:extLst>
          </p:cNvPr>
          <p:cNvSpPr/>
          <p:nvPr/>
        </p:nvSpPr>
        <p:spPr bwMode="white">
          <a:xfrm>
            <a:off x="321913" y="3872395"/>
            <a:ext cx="7502279" cy="4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2A7E2E-6801-C85C-9794-393EA31E1285}"/>
              </a:ext>
            </a:extLst>
          </p:cNvPr>
          <p:cNvSpPr/>
          <p:nvPr/>
        </p:nvSpPr>
        <p:spPr bwMode="white">
          <a:xfrm>
            <a:off x="321913" y="4389169"/>
            <a:ext cx="7502279" cy="85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4C0FF36-6CFC-6857-1CB5-9D593FF490C8}"/>
              </a:ext>
            </a:extLst>
          </p:cNvPr>
          <p:cNvSpPr/>
          <p:nvPr/>
        </p:nvSpPr>
        <p:spPr bwMode="white">
          <a:xfrm>
            <a:off x="4117862" y="2252820"/>
            <a:ext cx="3706331" cy="4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86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2" grpId="0" animBg="1"/>
      <p:bldP spid="1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0A9DD-53F7-4788-7D63-2C5455778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25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5120E-5407-21B4-1DDA-2621CCAA024C}"/>
              </a:ext>
            </a:extLst>
          </p:cNvPr>
          <p:cNvSpPr/>
          <p:nvPr/>
        </p:nvSpPr>
        <p:spPr bwMode="white">
          <a:xfrm>
            <a:off x="978890" y="2304339"/>
            <a:ext cx="5333134" cy="44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DB39EF-11D3-3853-3728-F6A037E7DF0C}"/>
              </a:ext>
            </a:extLst>
          </p:cNvPr>
          <p:cNvSpPr/>
          <p:nvPr/>
        </p:nvSpPr>
        <p:spPr bwMode="white">
          <a:xfrm>
            <a:off x="978891" y="2893738"/>
            <a:ext cx="5333134" cy="45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AEE5A0-CE36-2211-6BA2-B0E56BB427A6}"/>
              </a:ext>
            </a:extLst>
          </p:cNvPr>
          <p:cNvSpPr/>
          <p:nvPr/>
        </p:nvSpPr>
        <p:spPr bwMode="white">
          <a:xfrm>
            <a:off x="978890" y="3467733"/>
            <a:ext cx="5333134" cy="51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4F1489-F147-B8A4-BD65-69BA661BD554}"/>
              </a:ext>
            </a:extLst>
          </p:cNvPr>
          <p:cNvSpPr/>
          <p:nvPr/>
        </p:nvSpPr>
        <p:spPr bwMode="white">
          <a:xfrm>
            <a:off x="978890" y="4097472"/>
            <a:ext cx="5333134" cy="44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E8C2FE-4048-EBA1-E04B-DBDD8CB7AA0F}"/>
              </a:ext>
            </a:extLst>
          </p:cNvPr>
          <p:cNvSpPr/>
          <p:nvPr/>
        </p:nvSpPr>
        <p:spPr bwMode="white">
          <a:xfrm>
            <a:off x="978890" y="4698363"/>
            <a:ext cx="5333134" cy="44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4594E8-E07C-43FE-9853-C07B7035C655}"/>
              </a:ext>
            </a:extLst>
          </p:cNvPr>
          <p:cNvSpPr/>
          <p:nvPr/>
        </p:nvSpPr>
        <p:spPr bwMode="white">
          <a:xfrm>
            <a:off x="978890" y="5301208"/>
            <a:ext cx="533313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4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77C8B-3554-C1E8-06BF-B865D06FF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23865"/>
            <a:ext cx="11340000" cy="20136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5B6CAA-B697-0B26-5EB7-93A5428868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4378" y="2737469"/>
            <a:ext cx="4083244" cy="407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605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3842E-A1A7-D3C1-7346-1B3AA9527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689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3C62D2-B687-65FA-BDF5-BC72B97FA6AC}"/>
              </a:ext>
            </a:extLst>
          </p:cNvPr>
          <p:cNvSpPr/>
          <p:nvPr/>
        </p:nvSpPr>
        <p:spPr bwMode="white">
          <a:xfrm>
            <a:off x="321914" y="4941634"/>
            <a:ext cx="2799294" cy="33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BB4670-D9B4-9973-5ADD-4644642555E1}"/>
              </a:ext>
            </a:extLst>
          </p:cNvPr>
          <p:cNvSpPr/>
          <p:nvPr/>
        </p:nvSpPr>
        <p:spPr bwMode="white">
          <a:xfrm>
            <a:off x="321914" y="5542160"/>
            <a:ext cx="5512896" cy="34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89BCA55-571B-03D4-F1BB-32C1A2CA63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3257" y="978044"/>
            <a:ext cx="4824536" cy="481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0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4F056-6107-BFF2-4CCD-B87F872A3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76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61A3E-C20C-FF1B-A296-5F8C52D46520}"/>
              </a:ext>
            </a:extLst>
          </p:cNvPr>
          <p:cNvSpPr/>
          <p:nvPr/>
        </p:nvSpPr>
        <p:spPr bwMode="white">
          <a:xfrm>
            <a:off x="7272544" y="2368882"/>
            <a:ext cx="885491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CB26CB-3A0E-28A3-E219-0DBEC474510B}"/>
              </a:ext>
            </a:extLst>
          </p:cNvPr>
          <p:cNvSpPr/>
          <p:nvPr/>
        </p:nvSpPr>
        <p:spPr bwMode="white">
          <a:xfrm>
            <a:off x="6240016" y="2924944"/>
            <a:ext cx="1918019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448AD2-A1B2-C43D-4B2F-CECCE52810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7345" y="4152524"/>
            <a:ext cx="3257310" cy="257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A7DF7-D6F9-6A38-C219-E38BD1F63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3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8ADA6-01DA-9C98-5127-FC1C1C5B5416}"/>
              </a:ext>
            </a:extLst>
          </p:cNvPr>
          <p:cNvSpPr/>
          <p:nvPr/>
        </p:nvSpPr>
        <p:spPr bwMode="white">
          <a:xfrm>
            <a:off x="321914" y="3052790"/>
            <a:ext cx="6598336" cy="361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78326C-F609-B9F2-A507-DB870CDD31DB}"/>
              </a:ext>
            </a:extLst>
          </p:cNvPr>
          <p:cNvSpPr/>
          <p:nvPr/>
        </p:nvSpPr>
        <p:spPr bwMode="white">
          <a:xfrm>
            <a:off x="321914" y="3691007"/>
            <a:ext cx="1342518" cy="30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373ECB-858A-CE43-15CF-8A8B643E98DB}"/>
              </a:ext>
            </a:extLst>
          </p:cNvPr>
          <p:cNvSpPr/>
          <p:nvPr/>
        </p:nvSpPr>
        <p:spPr bwMode="white">
          <a:xfrm>
            <a:off x="321914" y="4272070"/>
            <a:ext cx="6207959" cy="38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7BBEA1-2834-D5C0-3318-20B9F90CF7EF}"/>
              </a:ext>
            </a:extLst>
          </p:cNvPr>
          <p:cNvSpPr/>
          <p:nvPr/>
        </p:nvSpPr>
        <p:spPr bwMode="white">
          <a:xfrm>
            <a:off x="321914" y="4891235"/>
            <a:ext cx="6207959" cy="48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5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0CA9B-F51E-A497-F26B-946654667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219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F9DCFB-37C5-AADB-F530-37D40410873B}"/>
              </a:ext>
            </a:extLst>
          </p:cNvPr>
          <p:cNvSpPr/>
          <p:nvPr/>
        </p:nvSpPr>
        <p:spPr bwMode="white">
          <a:xfrm>
            <a:off x="6744072" y="2780928"/>
            <a:ext cx="122413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D1D0599-36DA-D4F1-9B9B-CDAC096B5A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6754" y="3719074"/>
            <a:ext cx="2733246" cy="2723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4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9B9D5-47E9-7C25-7D1B-C25A5DCDF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44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9CF436-1E14-D68C-FF5F-286234841A93}"/>
              </a:ext>
            </a:extLst>
          </p:cNvPr>
          <p:cNvSpPr/>
          <p:nvPr/>
        </p:nvSpPr>
        <p:spPr bwMode="white">
          <a:xfrm>
            <a:off x="321914" y="2366617"/>
            <a:ext cx="7430270" cy="138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E3573E-4DC8-88F1-1408-A4C825F5DE46}"/>
              </a:ext>
            </a:extLst>
          </p:cNvPr>
          <p:cNvSpPr/>
          <p:nvPr/>
        </p:nvSpPr>
        <p:spPr bwMode="white">
          <a:xfrm>
            <a:off x="321914" y="3933056"/>
            <a:ext cx="253372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56D116-B898-9D33-ECA7-43346A016B6F}"/>
              </a:ext>
            </a:extLst>
          </p:cNvPr>
          <p:cNvSpPr/>
          <p:nvPr/>
        </p:nvSpPr>
        <p:spPr bwMode="white">
          <a:xfrm>
            <a:off x="321914" y="4622645"/>
            <a:ext cx="3541838" cy="82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B7292ED-DDD7-93DD-29FC-43FD4FEB7F5F}"/>
              </a:ext>
            </a:extLst>
          </p:cNvPr>
          <p:cNvSpPr/>
          <p:nvPr/>
        </p:nvSpPr>
        <p:spPr bwMode="white">
          <a:xfrm>
            <a:off x="321914" y="5680793"/>
            <a:ext cx="5465289" cy="32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2EA188-0E88-A4E5-6C35-637F9C92607B}"/>
              </a:ext>
            </a:extLst>
          </p:cNvPr>
          <p:cNvSpPr/>
          <p:nvPr/>
        </p:nvSpPr>
        <p:spPr bwMode="white">
          <a:xfrm>
            <a:off x="2855640" y="3933056"/>
            <a:ext cx="44644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3092B51-8D59-1E00-89B9-22B3F2250971}"/>
              </a:ext>
            </a:extLst>
          </p:cNvPr>
          <p:cNvSpPr/>
          <p:nvPr/>
        </p:nvSpPr>
        <p:spPr bwMode="white">
          <a:xfrm>
            <a:off x="3901838" y="4622645"/>
            <a:ext cx="2914242" cy="82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6889750-2D01-6F53-9624-171E8B26F852}"/>
              </a:ext>
            </a:extLst>
          </p:cNvPr>
          <p:cNvSpPr/>
          <p:nvPr/>
        </p:nvSpPr>
        <p:spPr bwMode="white">
          <a:xfrm>
            <a:off x="6816080" y="4622645"/>
            <a:ext cx="1728192" cy="82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3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7" grpId="0" animBg="1"/>
      <p:bldP spid="20" grpId="0" animBg="1"/>
      <p:bldP spid="2" grpId="0" animBg="1"/>
      <p:bldP spid="21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095E3-E48C-51C9-2BD7-F608DA870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31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EBD1B8A-66EE-59B0-8794-0F97ECA9C6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7093" y="4005064"/>
            <a:ext cx="3147038" cy="256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546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98CDF-F2B5-F3D2-7A4C-B18E64DAAF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719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961AC5-7EB8-94C1-9355-96E2B79970B1}"/>
              </a:ext>
            </a:extLst>
          </p:cNvPr>
          <p:cNvSpPr/>
          <p:nvPr/>
        </p:nvSpPr>
        <p:spPr bwMode="white">
          <a:xfrm>
            <a:off x="321914" y="1690820"/>
            <a:ext cx="3397822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D832AF-A2F0-5EAA-4A5D-59044144B2E7}"/>
              </a:ext>
            </a:extLst>
          </p:cNvPr>
          <p:cNvSpPr/>
          <p:nvPr/>
        </p:nvSpPr>
        <p:spPr bwMode="white">
          <a:xfrm>
            <a:off x="321914" y="2319664"/>
            <a:ext cx="4261918" cy="5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F28238-D476-3595-B819-589EFBD3AEFE}"/>
              </a:ext>
            </a:extLst>
          </p:cNvPr>
          <p:cNvSpPr/>
          <p:nvPr/>
        </p:nvSpPr>
        <p:spPr bwMode="white">
          <a:xfrm>
            <a:off x="321914" y="2938981"/>
            <a:ext cx="1885654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44EDED-8FC3-D158-D090-F24E0757DFE5}"/>
              </a:ext>
            </a:extLst>
          </p:cNvPr>
          <p:cNvSpPr/>
          <p:nvPr/>
        </p:nvSpPr>
        <p:spPr bwMode="white">
          <a:xfrm>
            <a:off x="321914" y="3501008"/>
            <a:ext cx="3109790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3FDE0E-96B5-47C8-6602-453B887451D3}"/>
              </a:ext>
            </a:extLst>
          </p:cNvPr>
          <p:cNvSpPr/>
          <p:nvPr/>
        </p:nvSpPr>
        <p:spPr bwMode="white">
          <a:xfrm>
            <a:off x="321914" y="4253840"/>
            <a:ext cx="4045894" cy="4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D2F56C-D88E-1D5D-3B36-A67130A45AB5}"/>
              </a:ext>
            </a:extLst>
          </p:cNvPr>
          <p:cNvSpPr/>
          <p:nvPr/>
        </p:nvSpPr>
        <p:spPr bwMode="white">
          <a:xfrm>
            <a:off x="321914" y="4920796"/>
            <a:ext cx="3397822" cy="3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E63241C-0ED8-C695-991C-919268DFE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2935" y="1001635"/>
            <a:ext cx="3240360" cy="264546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F7D6CA-1D2F-6DEE-F4C8-40BEC7980CFD}"/>
              </a:ext>
            </a:extLst>
          </p:cNvPr>
          <p:cNvSpPr/>
          <p:nvPr/>
        </p:nvSpPr>
        <p:spPr bwMode="white">
          <a:xfrm>
            <a:off x="3469790" y="3501008"/>
            <a:ext cx="3418298" cy="41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D8B06F-0926-DA62-800E-6EB2E7EF2B1D}"/>
              </a:ext>
            </a:extLst>
          </p:cNvPr>
          <p:cNvSpPr/>
          <p:nvPr/>
        </p:nvSpPr>
        <p:spPr bwMode="white">
          <a:xfrm>
            <a:off x="4405894" y="4253840"/>
            <a:ext cx="2842234" cy="4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9A7EB77-5841-B2CE-3CCC-ED8933D264A4}"/>
              </a:ext>
            </a:extLst>
          </p:cNvPr>
          <p:cNvSpPr/>
          <p:nvPr/>
        </p:nvSpPr>
        <p:spPr bwMode="white">
          <a:xfrm>
            <a:off x="3719736" y="1690820"/>
            <a:ext cx="2534016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B1D5D22-3C07-9A09-4FCD-8096A48B46B1}"/>
              </a:ext>
            </a:extLst>
          </p:cNvPr>
          <p:cNvSpPr/>
          <p:nvPr/>
        </p:nvSpPr>
        <p:spPr bwMode="white">
          <a:xfrm>
            <a:off x="2245654" y="2938981"/>
            <a:ext cx="3113086" cy="3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E5F8B76-AC90-A145-4E32-D601AD5D125C}"/>
              </a:ext>
            </a:extLst>
          </p:cNvPr>
          <p:cNvSpPr/>
          <p:nvPr/>
        </p:nvSpPr>
        <p:spPr bwMode="white">
          <a:xfrm>
            <a:off x="3719736" y="4920796"/>
            <a:ext cx="3314772" cy="3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6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3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F5390-79ED-AD8C-BA0E-5D2B7B15E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8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E818BD-5B18-7048-27F2-D3720C9C2423}"/>
              </a:ext>
            </a:extLst>
          </p:cNvPr>
          <p:cNvSpPr/>
          <p:nvPr/>
        </p:nvSpPr>
        <p:spPr bwMode="white">
          <a:xfrm>
            <a:off x="10785944" y="1109506"/>
            <a:ext cx="285642" cy="31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B0072-4EC2-BA5E-7B5B-C62F46256E79}"/>
              </a:ext>
            </a:extLst>
          </p:cNvPr>
          <p:cNvSpPr/>
          <p:nvPr/>
        </p:nvSpPr>
        <p:spPr bwMode="white">
          <a:xfrm>
            <a:off x="10738337" y="3899751"/>
            <a:ext cx="361813" cy="304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03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6F232-86EE-8A4E-4FE0-1B48FCEA15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2633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CD729D-E8DA-373A-D458-55F91CCC3353}"/>
              </a:ext>
            </a:extLst>
          </p:cNvPr>
          <p:cNvSpPr/>
          <p:nvPr/>
        </p:nvSpPr>
        <p:spPr bwMode="white">
          <a:xfrm>
            <a:off x="2999656" y="1001685"/>
            <a:ext cx="5040560" cy="52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5AEF18-BDE7-19C5-1E58-0737371D93F2}"/>
              </a:ext>
            </a:extLst>
          </p:cNvPr>
          <p:cNvSpPr/>
          <p:nvPr/>
        </p:nvSpPr>
        <p:spPr bwMode="white">
          <a:xfrm>
            <a:off x="321914" y="1790090"/>
            <a:ext cx="3132544" cy="31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F3358C-0DA2-AF9B-E59D-7C464AF54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9859"/>
            <a:ext cx="11340000" cy="457049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656010-7982-133E-8506-26B8399C2DD0}"/>
              </a:ext>
            </a:extLst>
          </p:cNvPr>
          <p:cNvSpPr/>
          <p:nvPr/>
        </p:nvSpPr>
        <p:spPr bwMode="white">
          <a:xfrm>
            <a:off x="321914" y="2217284"/>
            <a:ext cx="1957662" cy="83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E350F12-792D-6651-8ACC-FD49C8A5E74E}"/>
              </a:ext>
            </a:extLst>
          </p:cNvPr>
          <p:cNvSpPr/>
          <p:nvPr/>
        </p:nvSpPr>
        <p:spPr bwMode="white">
          <a:xfrm>
            <a:off x="321914" y="3164800"/>
            <a:ext cx="1741638" cy="52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AEB5282-5DFA-311B-7E45-C3D02D48654F}"/>
              </a:ext>
            </a:extLst>
          </p:cNvPr>
          <p:cNvSpPr/>
          <p:nvPr/>
        </p:nvSpPr>
        <p:spPr bwMode="white">
          <a:xfrm>
            <a:off x="321914" y="3911881"/>
            <a:ext cx="3008765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A291FD1-0E5C-AB27-9B73-ACAB71C1F0E5}"/>
              </a:ext>
            </a:extLst>
          </p:cNvPr>
          <p:cNvSpPr/>
          <p:nvPr/>
        </p:nvSpPr>
        <p:spPr bwMode="white">
          <a:xfrm>
            <a:off x="321914" y="4299077"/>
            <a:ext cx="3253806" cy="65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44B2535-95BD-BFAE-FA14-0E1B43567A19}"/>
              </a:ext>
            </a:extLst>
          </p:cNvPr>
          <p:cNvSpPr/>
          <p:nvPr/>
        </p:nvSpPr>
        <p:spPr bwMode="white">
          <a:xfrm>
            <a:off x="321915" y="5149724"/>
            <a:ext cx="3397822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EE7F2F5-4110-6B43-DC66-4CF0564A23A9}"/>
              </a:ext>
            </a:extLst>
          </p:cNvPr>
          <p:cNvSpPr/>
          <p:nvPr/>
        </p:nvSpPr>
        <p:spPr bwMode="white">
          <a:xfrm>
            <a:off x="321914" y="5835298"/>
            <a:ext cx="4237027" cy="75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6888EF-1E9B-E2A6-D7A4-742762EF47AD}"/>
              </a:ext>
            </a:extLst>
          </p:cNvPr>
          <p:cNvSpPr/>
          <p:nvPr/>
        </p:nvSpPr>
        <p:spPr bwMode="white">
          <a:xfrm>
            <a:off x="2279576" y="2217284"/>
            <a:ext cx="2016224" cy="83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79A6A2-2A34-5067-A78A-1DEA9240C440}"/>
              </a:ext>
            </a:extLst>
          </p:cNvPr>
          <p:cNvSpPr/>
          <p:nvPr/>
        </p:nvSpPr>
        <p:spPr bwMode="white">
          <a:xfrm>
            <a:off x="2101638" y="3164800"/>
            <a:ext cx="3418298" cy="52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1E77D0-48C1-2994-132C-36B84F08C4BE}"/>
              </a:ext>
            </a:extLst>
          </p:cNvPr>
          <p:cNvSpPr/>
          <p:nvPr/>
        </p:nvSpPr>
        <p:spPr bwMode="white">
          <a:xfrm>
            <a:off x="3575720" y="4299077"/>
            <a:ext cx="1944216" cy="65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F281EA-B5EA-16A8-8C68-F4FAD7FD6E60}"/>
              </a:ext>
            </a:extLst>
          </p:cNvPr>
          <p:cNvSpPr/>
          <p:nvPr/>
        </p:nvSpPr>
        <p:spPr bwMode="white">
          <a:xfrm>
            <a:off x="5558022" y="4299077"/>
            <a:ext cx="2194162" cy="65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E4D12CC-66EB-7D6E-4B62-F1185A7C1538}"/>
              </a:ext>
            </a:extLst>
          </p:cNvPr>
          <p:cNvSpPr/>
          <p:nvPr/>
        </p:nvSpPr>
        <p:spPr bwMode="white">
          <a:xfrm>
            <a:off x="3719737" y="5149724"/>
            <a:ext cx="2524494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02ACB43-4FBE-7B6E-CFAC-77BF33D0490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2424" y="1046234"/>
            <a:ext cx="3240000" cy="264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27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7" grpId="0" animBg="1"/>
      <p:bldP spid="19" grpId="0" animBg="1"/>
      <p:bldP spid="23" grpId="0" animBg="1"/>
      <p:bldP spid="24" grpId="0" animBg="1"/>
      <p:bldP spid="25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ADBE8-7817-5266-8F99-51A40614CD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04352" cy="37174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94B68A-9E9E-3268-1E17-B169F6908E41}"/>
              </a:ext>
            </a:extLst>
          </p:cNvPr>
          <p:cNvSpPr/>
          <p:nvPr/>
        </p:nvSpPr>
        <p:spPr bwMode="white">
          <a:xfrm>
            <a:off x="4151784" y="4005064"/>
            <a:ext cx="1872208" cy="46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FEE15F8-50C7-A61A-D7B5-F679E7759C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136" y="4437112"/>
            <a:ext cx="4638111" cy="225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C0863-85F0-D899-739C-A7D8F2F361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75761" cy="586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85E73C2-8A34-D9C8-336C-8D1643DB53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249554"/>
            <a:ext cx="4968552" cy="241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942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64C7D-4898-439C-9F38-DA450FD8E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087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725497-56A0-0EC5-AA30-57F93983C8C1}"/>
              </a:ext>
            </a:extLst>
          </p:cNvPr>
          <p:cNvSpPr/>
          <p:nvPr/>
        </p:nvSpPr>
        <p:spPr bwMode="white">
          <a:xfrm>
            <a:off x="321914" y="1511486"/>
            <a:ext cx="4405934" cy="52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0CB581-F45F-2F7E-AEED-11EA292A871F}"/>
              </a:ext>
            </a:extLst>
          </p:cNvPr>
          <p:cNvSpPr/>
          <p:nvPr/>
        </p:nvSpPr>
        <p:spPr bwMode="white">
          <a:xfrm>
            <a:off x="321914" y="2161055"/>
            <a:ext cx="3181798" cy="854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C56EAFD-7F50-E376-B6E3-DC3E158D9CD9}"/>
              </a:ext>
            </a:extLst>
          </p:cNvPr>
          <p:cNvSpPr/>
          <p:nvPr/>
        </p:nvSpPr>
        <p:spPr bwMode="white">
          <a:xfrm>
            <a:off x="321914" y="3140968"/>
            <a:ext cx="4837982" cy="71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D17DA11-233A-DE0E-3C76-582C5A35A1B4}"/>
              </a:ext>
            </a:extLst>
          </p:cNvPr>
          <p:cNvSpPr/>
          <p:nvPr/>
        </p:nvSpPr>
        <p:spPr bwMode="white">
          <a:xfrm>
            <a:off x="321914" y="3977540"/>
            <a:ext cx="2821758" cy="108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2DE96F1-0070-355E-81B0-315726A4948D}"/>
              </a:ext>
            </a:extLst>
          </p:cNvPr>
          <p:cNvSpPr/>
          <p:nvPr/>
        </p:nvSpPr>
        <p:spPr bwMode="white">
          <a:xfrm>
            <a:off x="3143672" y="3977540"/>
            <a:ext cx="2592288" cy="108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47E6FA-2797-79CC-7B4F-FD3015ED242B}"/>
              </a:ext>
            </a:extLst>
          </p:cNvPr>
          <p:cNvSpPr/>
          <p:nvPr/>
        </p:nvSpPr>
        <p:spPr bwMode="white">
          <a:xfrm>
            <a:off x="5159896" y="3140968"/>
            <a:ext cx="3240360" cy="71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4AB0CA-4FA5-9344-C6D4-04673614533B}"/>
              </a:ext>
            </a:extLst>
          </p:cNvPr>
          <p:cNvSpPr/>
          <p:nvPr/>
        </p:nvSpPr>
        <p:spPr bwMode="white">
          <a:xfrm>
            <a:off x="3541798" y="2161055"/>
            <a:ext cx="5722554" cy="854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5AFF4F-0978-DBE9-C118-8FDC875EF381}"/>
              </a:ext>
            </a:extLst>
          </p:cNvPr>
          <p:cNvSpPr/>
          <p:nvPr/>
        </p:nvSpPr>
        <p:spPr bwMode="white">
          <a:xfrm>
            <a:off x="4727848" y="1511486"/>
            <a:ext cx="2592288" cy="523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1731BEB-7CCC-B713-F67B-653383BA43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678"/>
          <a:stretch/>
        </p:blipFill>
        <p:spPr>
          <a:xfrm>
            <a:off x="9408368" y="825349"/>
            <a:ext cx="2400904" cy="241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23" grpId="0" animBg="1"/>
      <p:bldP spid="2" grpId="0" animBg="1"/>
      <p:bldP spid="7" grpId="0" animBg="1"/>
      <p:bldP spid="8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BCB62-C5C4-3617-8E50-5A20917119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730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8B9B1E-6D2B-048B-29A7-96C2D1CC664A}"/>
              </a:ext>
            </a:extLst>
          </p:cNvPr>
          <p:cNvSpPr/>
          <p:nvPr/>
        </p:nvSpPr>
        <p:spPr bwMode="white">
          <a:xfrm>
            <a:off x="321914" y="1966572"/>
            <a:ext cx="2173686" cy="36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EF1B335-CD41-16CF-5080-A05D896EB28C}"/>
              </a:ext>
            </a:extLst>
          </p:cNvPr>
          <p:cNvSpPr/>
          <p:nvPr/>
        </p:nvSpPr>
        <p:spPr bwMode="white">
          <a:xfrm>
            <a:off x="321913" y="2522201"/>
            <a:ext cx="2605735" cy="79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171F09C-DADB-60C6-C50E-CBA46BF5B8CE}"/>
              </a:ext>
            </a:extLst>
          </p:cNvPr>
          <p:cNvSpPr/>
          <p:nvPr/>
        </p:nvSpPr>
        <p:spPr bwMode="white">
          <a:xfrm>
            <a:off x="321913" y="3542464"/>
            <a:ext cx="3397823" cy="89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C56A578-832D-96E6-A521-8AEB209191CB}"/>
              </a:ext>
            </a:extLst>
          </p:cNvPr>
          <p:cNvSpPr/>
          <p:nvPr/>
        </p:nvSpPr>
        <p:spPr bwMode="white">
          <a:xfrm>
            <a:off x="321914" y="4662083"/>
            <a:ext cx="3541838" cy="89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79A299-7C41-56DA-1C43-4D246DB5AB8F}"/>
              </a:ext>
            </a:extLst>
          </p:cNvPr>
          <p:cNvSpPr/>
          <p:nvPr/>
        </p:nvSpPr>
        <p:spPr bwMode="white">
          <a:xfrm>
            <a:off x="6566135" y="836712"/>
            <a:ext cx="147408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774B4-4C98-B79A-08C0-E83122F2C83D}"/>
              </a:ext>
            </a:extLst>
          </p:cNvPr>
          <p:cNvSpPr/>
          <p:nvPr/>
        </p:nvSpPr>
        <p:spPr bwMode="white">
          <a:xfrm>
            <a:off x="8078302" y="836712"/>
            <a:ext cx="197813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BA9FC2-8296-49DD-9AFB-5EE6FD665083}"/>
              </a:ext>
            </a:extLst>
          </p:cNvPr>
          <p:cNvSpPr/>
          <p:nvPr/>
        </p:nvSpPr>
        <p:spPr bwMode="white">
          <a:xfrm>
            <a:off x="2495600" y="1966572"/>
            <a:ext cx="1584176" cy="36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7A13EF-8D3B-B195-3C96-E3482FC11EA7}"/>
              </a:ext>
            </a:extLst>
          </p:cNvPr>
          <p:cNvSpPr/>
          <p:nvPr/>
        </p:nvSpPr>
        <p:spPr bwMode="white">
          <a:xfrm>
            <a:off x="4079776" y="1966572"/>
            <a:ext cx="3888432" cy="36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6D7FAF-D7A5-71BC-FAFD-CA2372294B73}"/>
              </a:ext>
            </a:extLst>
          </p:cNvPr>
          <p:cNvSpPr/>
          <p:nvPr/>
        </p:nvSpPr>
        <p:spPr bwMode="white">
          <a:xfrm>
            <a:off x="2927648" y="2522201"/>
            <a:ext cx="1584176" cy="79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3E18F4-C2A1-0B05-3AA8-E85B943AAEDE}"/>
              </a:ext>
            </a:extLst>
          </p:cNvPr>
          <p:cNvSpPr/>
          <p:nvPr/>
        </p:nvSpPr>
        <p:spPr bwMode="white">
          <a:xfrm>
            <a:off x="4549909" y="2522201"/>
            <a:ext cx="3850347" cy="79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A0B31F-2EFA-E383-BAD4-2F9961BBBB0C}"/>
              </a:ext>
            </a:extLst>
          </p:cNvPr>
          <p:cNvSpPr/>
          <p:nvPr/>
        </p:nvSpPr>
        <p:spPr bwMode="white">
          <a:xfrm>
            <a:off x="3757821" y="3542464"/>
            <a:ext cx="5002475" cy="89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CB5F32-7D3F-4A0B-075D-E0A3DFB9227B}"/>
              </a:ext>
            </a:extLst>
          </p:cNvPr>
          <p:cNvSpPr/>
          <p:nvPr/>
        </p:nvSpPr>
        <p:spPr bwMode="white">
          <a:xfrm>
            <a:off x="3901836" y="4662083"/>
            <a:ext cx="2698219" cy="89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865A1B3-FB14-E0E8-77F5-0D7F21428B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234"/>
          <a:stretch/>
        </p:blipFill>
        <p:spPr>
          <a:xfrm>
            <a:off x="9067370" y="1914906"/>
            <a:ext cx="2472360" cy="241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8" grpId="0" animBg="1"/>
      <p:bldP spid="39" grpId="0" animBg="1"/>
      <p:bldP spid="2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B5480-BAF5-78E3-8D42-EFBA89971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41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CEC45C-03E6-E6E3-CD94-EC7DB3A00D45}"/>
              </a:ext>
            </a:extLst>
          </p:cNvPr>
          <p:cNvSpPr/>
          <p:nvPr/>
        </p:nvSpPr>
        <p:spPr bwMode="white">
          <a:xfrm>
            <a:off x="10776423" y="1882898"/>
            <a:ext cx="304685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5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006A3-76AE-212A-3269-AD604F1E6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30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65F49-D368-E22B-8F06-03A6BC0C6DA5}"/>
              </a:ext>
            </a:extLst>
          </p:cNvPr>
          <p:cNvSpPr/>
          <p:nvPr/>
        </p:nvSpPr>
        <p:spPr bwMode="white">
          <a:xfrm>
            <a:off x="10766901" y="3188798"/>
            <a:ext cx="304685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1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ACA20-FC8D-5DF8-C290-6BD48A389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9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DEE4A-9D13-DBA5-A817-8F8BF77C7E21}"/>
              </a:ext>
            </a:extLst>
          </p:cNvPr>
          <p:cNvSpPr/>
          <p:nvPr/>
        </p:nvSpPr>
        <p:spPr bwMode="white">
          <a:xfrm>
            <a:off x="10766901" y="2665739"/>
            <a:ext cx="304685" cy="31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A18C93-7EF7-DB49-702B-05BC622C4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45"/>
          <a:stretch/>
        </p:blipFill>
        <p:spPr>
          <a:xfrm>
            <a:off x="9731111" y="3129949"/>
            <a:ext cx="2376264" cy="3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3C887-62A6-D819-3A0F-788AB7A6AE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49595"/>
            <a:ext cx="9768448" cy="4382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4119F-078E-2862-8A93-97FAA7F9E4F5}"/>
              </a:ext>
            </a:extLst>
          </p:cNvPr>
          <p:cNvSpPr/>
          <p:nvPr/>
        </p:nvSpPr>
        <p:spPr bwMode="white">
          <a:xfrm>
            <a:off x="9209278" y="3206587"/>
            <a:ext cx="429560" cy="47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5473A49-6653-9ED7-8000-D95FA587CB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r="44338"/>
          <a:stretch/>
        </p:blipFill>
        <p:spPr>
          <a:xfrm>
            <a:off x="9405825" y="3789040"/>
            <a:ext cx="2736304" cy="307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6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BC241-CED1-D1BB-2957-40DEE6B3A9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7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8A0623-73A0-9CBA-114F-E9D0E1C455AD}"/>
              </a:ext>
            </a:extLst>
          </p:cNvPr>
          <p:cNvSpPr/>
          <p:nvPr/>
        </p:nvSpPr>
        <p:spPr bwMode="white">
          <a:xfrm>
            <a:off x="10785944" y="2226948"/>
            <a:ext cx="285642" cy="30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F6A3F1-4763-CE40-5E50-6CC67DF7E0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8" r="14268"/>
          <a:stretch/>
        </p:blipFill>
        <p:spPr>
          <a:xfrm>
            <a:off x="4691844" y="3136928"/>
            <a:ext cx="2808312" cy="3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1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598F6-58C6-0698-493A-1A0A59269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E6048C-A9BF-5BB2-728B-5C26B5D3C6AE}"/>
              </a:ext>
            </a:extLst>
          </p:cNvPr>
          <p:cNvSpPr/>
          <p:nvPr/>
        </p:nvSpPr>
        <p:spPr bwMode="white">
          <a:xfrm>
            <a:off x="10766901" y="4790495"/>
            <a:ext cx="304685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12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70</cp:revision>
  <dcterms:created xsi:type="dcterms:W3CDTF">2015-09-16T06:44:00Z</dcterms:created>
  <dcterms:modified xsi:type="dcterms:W3CDTF">2024-09-28T23:37:09Z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