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3"/>
  </p:handoutMasterIdLst>
  <p:sldIdLst>
    <p:sldId id="324" r:id="rId3"/>
    <p:sldId id="369" r:id="rId4"/>
    <p:sldId id="366" r:id="rId5"/>
    <p:sldId id="365" r:id="rId6"/>
    <p:sldId id="364" r:id="rId7"/>
    <p:sldId id="363" r:id="rId8"/>
    <p:sldId id="361" r:id="rId9"/>
    <p:sldId id="360" r:id="rId10"/>
    <p:sldId id="359" r:id="rId11"/>
    <p:sldId id="358" r:id="rId12"/>
    <p:sldId id="356" r:id="rId13"/>
    <p:sldId id="355" r:id="rId14"/>
    <p:sldId id="352" r:id="rId15"/>
    <p:sldId id="351" r:id="rId16"/>
    <p:sldId id="350" r:id="rId17"/>
    <p:sldId id="349" r:id="rId18"/>
    <p:sldId id="348" r:id="rId19"/>
    <p:sldId id="347" r:id="rId20"/>
    <p:sldId id="345" r:id="rId21"/>
    <p:sldId id="344" r:id="rId22"/>
    <p:sldId id="343" r:id="rId23"/>
    <p:sldId id="342" r:id="rId24"/>
    <p:sldId id="341" r:id="rId25"/>
    <p:sldId id="340" r:id="rId26"/>
    <p:sldId id="339" r:id="rId27"/>
    <p:sldId id="338" r:id="rId28"/>
    <p:sldId id="337" r:id="rId29"/>
    <p:sldId id="336" r:id="rId30"/>
    <p:sldId id="335" r:id="rId31"/>
    <p:sldId id="334" r:id="rId32"/>
    <p:sldId id="333" r:id="rId33"/>
    <p:sldId id="332" r:id="rId34"/>
    <p:sldId id="331" r:id="rId35"/>
    <p:sldId id="330" r:id="rId36"/>
    <p:sldId id="329" r:id="rId37"/>
    <p:sldId id="328" r:id="rId38"/>
    <p:sldId id="327" r:id="rId39"/>
    <p:sldId id="326" r:id="rId40"/>
    <p:sldId id="325" r:id="rId42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/>
          <a:stretch>
            <a:fillRect/>
          </a:stretch>
        </p:blipFill>
        <p:spPr>
          <a:xfrm>
            <a:off x="1631315" y="2852420"/>
            <a:ext cx="8904015" cy="939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7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7581" y="1539059"/>
            <a:ext cx="847405" cy="28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1140" y="3117215"/>
            <a:ext cx="1767205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11"/>
          <a:stretch>
            <a:fillRect/>
          </a:stretch>
        </p:blipFill>
        <p:spPr>
          <a:xfrm>
            <a:off x="9408160" y="3500755"/>
            <a:ext cx="2232705" cy="307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5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8580" y="1866900"/>
            <a:ext cx="60960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1" r="38403"/>
          <a:stretch>
            <a:fillRect/>
          </a:stretch>
        </p:blipFill>
        <p:spPr>
          <a:xfrm>
            <a:off x="8112125" y="1845310"/>
            <a:ext cx="2664415" cy="307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56490"/>
            <a:ext cx="11340000" cy="16514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30" y="2469085"/>
            <a:ext cx="11340000" cy="11641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0678" y="3194313"/>
            <a:ext cx="1009269" cy="26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37"/>
          <a:stretch>
            <a:fillRect/>
          </a:stretch>
        </p:blipFill>
        <p:spPr>
          <a:xfrm>
            <a:off x="2531745" y="3645535"/>
            <a:ext cx="7128555" cy="3212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205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32840" y="2127250"/>
            <a:ext cx="775335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6" t="15688" r="4116"/>
          <a:stretch>
            <a:fillRect/>
          </a:stretch>
        </p:blipFill>
        <p:spPr>
          <a:xfrm>
            <a:off x="5519420" y="2420620"/>
            <a:ext cx="3312115" cy="270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8193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2970" y="2550795"/>
            <a:ext cx="8669655" cy="150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2970" y="4227195"/>
            <a:ext cx="937196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02970" y="5201920"/>
            <a:ext cx="3196590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1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495" y="3279775"/>
            <a:ext cx="1010729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3981106"/>
            <a:ext cx="4675012" cy="3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241" y="4601142"/>
            <a:ext cx="6246045" cy="67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513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1567815"/>
            <a:ext cx="483552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254250"/>
            <a:ext cx="949071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2845435"/>
            <a:ext cx="949071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3354070"/>
            <a:ext cx="919353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6" grpId="0" bldLvl="0" animBg="1"/>
      <p:bldP spid="1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3583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47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781505"/>
            <a:ext cx="11340000" cy="53034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874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45239" y="1577409"/>
            <a:ext cx="6874458" cy="223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010358"/>
            <a:ext cx="9226246" cy="37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9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4320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561133"/>
            <a:ext cx="323727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71637" y="4603542"/>
            <a:ext cx="276121" cy="27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7745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96465"/>
            <a:ext cx="1076261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04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3960" y="3861435"/>
            <a:ext cx="7243445" cy="27247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159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685" y="3717290"/>
            <a:ext cx="7243445" cy="272478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8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892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595867"/>
            <a:ext cx="4817833" cy="28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2139315"/>
            <a:ext cx="317119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625090"/>
            <a:ext cx="515175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178175"/>
            <a:ext cx="405574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632835"/>
            <a:ext cx="443738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312610"/>
            <a:ext cx="6769721" cy="28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8262" t="-180"/>
          <a:stretch>
            <a:fillRect/>
          </a:stretch>
        </p:blipFill>
        <p:spPr>
          <a:xfrm>
            <a:off x="8328025" y="3573145"/>
            <a:ext cx="3253105" cy="293751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3583940" y="2139315"/>
            <a:ext cx="188912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73065" y="2625090"/>
            <a:ext cx="19805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477385" y="3178175"/>
            <a:ext cx="417576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59325" y="3632835"/>
            <a:ext cx="339026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36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57070"/>
            <a:ext cx="254698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2861945"/>
            <a:ext cx="539369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859530"/>
            <a:ext cx="230124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4819650"/>
            <a:ext cx="233172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5325009"/>
            <a:ext cx="7200000" cy="343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89885" y="1957070"/>
            <a:ext cx="201803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759450" y="2861945"/>
            <a:ext cx="265303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708910" y="3859530"/>
            <a:ext cx="489204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708910" y="4819650"/>
            <a:ext cx="481330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20" grpId="0" bldLvl="0" animBg="1"/>
      <p:bldP spid="21" grpId="0" bldLvl="0" animBg="1"/>
      <p:bldP spid="22" grpId="0" bldLvl="0" animBg="1"/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136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3475" y="3068955"/>
            <a:ext cx="2282825" cy="277304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052278"/>
            <a:ext cx="6703073" cy="37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623656"/>
            <a:ext cx="1723375" cy="29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118850"/>
            <a:ext cx="6845893" cy="37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3699510"/>
            <a:ext cx="224028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204335"/>
            <a:ext cx="186245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4694555"/>
            <a:ext cx="562229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8425" y="3699510"/>
            <a:ext cx="157797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89810" y="4204335"/>
            <a:ext cx="120269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10" grpId="0" bldLvl="0" animBg="1"/>
      <p:bldP spid="2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271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430145"/>
            <a:ext cx="5555615" cy="84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452495"/>
            <a:ext cx="754824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483100"/>
            <a:ext cx="776605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015" y="2853055"/>
            <a:ext cx="2282825" cy="2773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396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630" y="3356610"/>
            <a:ext cx="3825875" cy="21990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4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071465"/>
            <a:ext cx="266600" cy="27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5642" y="3967320"/>
            <a:ext cx="285642" cy="2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5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4860" y="1005205"/>
            <a:ext cx="299720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1548765"/>
            <a:ext cx="252285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092960"/>
            <a:ext cx="188023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626995"/>
            <a:ext cx="600011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171190"/>
            <a:ext cx="405066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86175"/>
            <a:ext cx="332295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5135" y="1003300"/>
            <a:ext cx="4220845" cy="24257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2844800" y="1548765"/>
            <a:ext cx="347726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05050" y="2092960"/>
            <a:ext cx="401701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395470" y="3171190"/>
            <a:ext cx="192659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710940" y="3686175"/>
            <a:ext cx="361061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11292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571625"/>
            <a:ext cx="375348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2491105"/>
            <a:ext cx="572643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3034030"/>
            <a:ext cx="193103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519805"/>
            <a:ext cx="1922780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558030"/>
            <a:ext cx="5964555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45" y="4996180"/>
            <a:ext cx="5325110" cy="130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6065" y="1571625"/>
            <a:ext cx="501777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263140" y="3034030"/>
            <a:ext cx="378523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2244725" y="3519805"/>
            <a:ext cx="3757295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7845" y="2204720"/>
            <a:ext cx="2880000" cy="1655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7" grpId="0" bldLvl="0" animBg="1"/>
      <p:bldP spid="18" grpId="0" bldLvl="0" animBg="1"/>
      <p:bldP spid="20" grpId="0" bldLvl="0" animBg="1"/>
      <p:bldP spid="24" grpId="0" bldLvl="0" animBg="1"/>
      <p:bldP spid="27" grpId="0" bldLvl="0" animBg="1"/>
      <p:bldP spid="2" grpId="0" bldLvl="0" animBg="1"/>
      <p:bldP spid="35" grpId="0" bldLvl="0" animBg="1"/>
      <p:bldP spid="3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471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1863" y="2135326"/>
            <a:ext cx="1361561" cy="26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06" y="2097022"/>
            <a:ext cx="1361561" cy="32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2355" y="2780665"/>
            <a:ext cx="7527290" cy="253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212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2355" y="2780665"/>
            <a:ext cx="7527290" cy="253619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0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77481" y="1662986"/>
            <a:ext cx="247556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785" y="3026824"/>
            <a:ext cx="409420" cy="22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7506" y="3599064"/>
            <a:ext cx="504635" cy="23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131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1549400"/>
            <a:ext cx="1012698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45" y="2084070"/>
            <a:ext cx="10126980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2637790"/>
            <a:ext cx="326580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146425"/>
            <a:ext cx="388810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2001"/>
          <a:stretch>
            <a:fillRect/>
          </a:stretch>
        </p:blipFill>
        <p:spPr>
          <a:xfrm>
            <a:off x="8040370" y="620395"/>
            <a:ext cx="2107565" cy="2536190"/>
          </a:xfrm>
          <a:prstGeom prst="rect">
            <a:avLst/>
          </a:prstGeom>
        </p:spPr>
      </p:pic>
      <p:sp useBgFill="1">
        <p:nvSpPr>
          <p:cNvPr id="19" name="矩形 18"/>
          <p:cNvSpPr/>
          <p:nvPr/>
        </p:nvSpPr>
        <p:spPr bwMode="white">
          <a:xfrm>
            <a:off x="3587750" y="2637790"/>
            <a:ext cx="335724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209415" y="3146425"/>
            <a:ext cx="276161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060565" y="3146425"/>
            <a:ext cx="3308350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87072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white">
          <a:xfrm>
            <a:off x="5951855" y="1124585"/>
            <a:ext cx="223964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1898015"/>
            <a:ext cx="402653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446270" y="1898015"/>
            <a:ext cx="517969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35280" y="2472055"/>
            <a:ext cx="324485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579495" y="2472055"/>
            <a:ext cx="449008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16230" y="2983865"/>
            <a:ext cx="260096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917190" y="2983865"/>
            <a:ext cx="239966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2001"/>
          <a:stretch>
            <a:fillRect/>
          </a:stretch>
        </p:blipFill>
        <p:spPr>
          <a:xfrm>
            <a:off x="9192260" y="2701290"/>
            <a:ext cx="2107565" cy="253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307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5258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1947545"/>
            <a:ext cx="813879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2852420"/>
            <a:ext cx="805878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399155"/>
            <a:ext cx="1082865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45" y="3951605"/>
            <a:ext cx="1082865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45" y="4471035"/>
            <a:ext cx="1082865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21945" y="5039360"/>
            <a:ext cx="1082865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21945" y="5570220"/>
            <a:ext cx="1082865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  <p:bldP spid="16" grpId="0" bldLvl="0" animBg="1"/>
      <p:bldP spid="20" grpId="0" bldLvl="0" animBg="1"/>
      <p:bldP spid="25" grpId="0" bldLvl="0" animBg="1"/>
      <p:bldP spid="30" grpId="0" bldLvl="0" animBg="1"/>
      <p:bldP spid="3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36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528941"/>
            <a:ext cx="10800000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062480"/>
            <a:ext cx="247586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2596515"/>
            <a:ext cx="792289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139411"/>
            <a:ext cx="10800000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3606800"/>
            <a:ext cx="5099050" cy="92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1945" y="4507865"/>
            <a:ext cx="4408170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98445" y="2062480"/>
            <a:ext cx="264160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421630" y="2062480"/>
            <a:ext cx="376745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30750" y="4507865"/>
            <a:ext cx="6465570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3" grpId="0" bldLvl="0" animBg="1"/>
      <p:bldP spid="16" grpId="0" bldLvl="0" animBg="1"/>
      <p:bldP spid="24" grpId="0" bldLvl="0" animBg="1"/>
      <p:bldP spid="2" grpId="0" bldLvl="0" animBg="1"/>
      <p:bldP spid="31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703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0681" y="1266163"/>
            <a:ext cx="253156" cy="26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0681" y="4101580"/>
            <a:ext cx="253156" cy="26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2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24785" y="2846125"/>
            <a:ext cx="314206" cy="2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55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701305"/>
            <a:ext cx="257078" cy="27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45" r="79678"/>
          <a:stretch>
            <a:fillRect/>
          </a:stretch>
        </p:blipFill>
        <p:spPr>
          <a:xfrm>
            <a:off x="4943475" y="2996360"/>
            <a:ext cx="2304460" cy="2407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81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119501"/>
            <a:ext cx="276121" cy="27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6" t="22503" r="41746"/>
          <a:stretch>
            <a:fillRect/>
          </a:stretch>
        </p:blipFill>
        <p:spPr>
          <a:xfrm>
            <a:off x="4439920" y="3356610"/>
            <a:ext cx="3312160" cy="247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370185" cy="3288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2500" y="3065145"/>
            <a:ext cx="43434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9" r="9833"/>
          <a:stretch>
            <a:fillRect/>
          </a:stretch>
        </p:blipFill>
        <p:spPr>
          <a:xfrm>
            <a:off x="9624695" y="4005580"/>
            <a:ext cx="2309495" cy="285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4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3954" y="1576582"/>
            <a:ext cx="752191" cy="32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4206" y="3673035"/>
            <a:ext cx="1085440" cy="34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5390" y="4807026"/>
            <a:ext cx="752191" cy="26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74</cp:revision>
  <dcterms:created xsi:type="dcterms:W3CDTF">2015-09-16T06:44:00Z</dcterms:created>
  <dcterms:modified xsi:type="dcterms:W3CDTF">2024-09-29T06:38:29Z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