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6" r:id="rId5"/>
    <p:sldId id="345" r:id="rId6"/>
    <p:sldId id="343" r:id="rId7"/>
    <p:sldId id="342" r:id="rId8"/>
    <p:sldId id="340" r:id="rId9"/>
    <p:sldId id="339" r:id="rId10"/>
    <p:sldId id="337" r:id="rId11"/>
    <p:sldId id="336" r:id="rId12"/>
    <p:sldId id="335" r:id="rId13"/>
    <p:sldId id="333" r:id="rId14"/>
    <p:sldId id="332" r:id="rId15"/>
    <p:sldId id="331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2061210"/>
            <a:ext cx="8481060" cy="777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357245"/>
            <a:ext cx="4015740" cy="1493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3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090980"/>
            <a:ext cx="428463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01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169920"/>
            <a:ext cx="11519535" cy="9347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0" t="24293"/>
          <a:stretch>
            <a:fillRect/>
          </a:stretch>
        </p:blipFill>
        <p:spPr>
          <a:xfrm>
            <a:off x="3791585" y="3933190"/>
            <a:ext cx="4451985" cy="294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1243126"/>
            <a:ext cx="371335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709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4512310" y="3500755"/>
            <a:ext cx="4051935" cy="34099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2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476" y="1138575"/>
            <a:ext cx="371335" cy="37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7464425" y="3159760"/>
            <a:ext cx="4394835" cy="3698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05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4511675" y="4077335"/>
            <a:ext cx="4276725" cy="27298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497025"/>
            <a:ext cx="11340000" cy="1689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88200" y="2849880"/>
            <a:ext cx="657225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54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32534"/>
          <a:stretch>
            <a:fillRect/>
          </a:stretch>
        </p:blipFill>
        <p:spPr>
          <a:xfrm>
            <a:off x="5304155" y="4431665"/>
            <a:ext cx="3395980" cy="23596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9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065"/>
            <a:ext cx="652145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4810"/>
            <a:ext cx="652145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915" y="3933190"/>
            <a:ext cx="652145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4856480"/>
            <a:ext cx="652145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1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060575"/>
            <a:ext cx="831469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140710"/>
            <a:ext cx="831469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437380"/>
            <a:ext cx="831469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9"/>
          <a:stretch>
            <a:fillRect/>
          </a:stretch>
        </p:blipFill>
        <p:spPr>
          <a:xfrm>
            <a:off x="360045" y="764540"/>
            <a:ext cx="11339830" cy="2529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87"/>
          <a:stretch>
            <a:fillRect/>
          </a:stretch>
        </p:blipFill>
        <p:spPr>
          <a:xfrm>
            <a:off x="407670" y="3221785"/>
            <a:ext cx="11339830" cy="3032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66960" y="4205605"/>
            <a:ext cx="51435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10318750" y="4710430"/>
            <a:ext cx="2465070" cy="219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3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2442997"/>
            <a:ext cx="352291" cy="38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4368165" y="3429000"/>
            <a:ext cx="5089525" cy="343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3591774"/>
            <a:ext cx="533198" cy="36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4944110" y="3069590"/>
            <a:ext cx="4944155" cy="389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08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4799965" y="4337050"/>
            <a:ext cx="4405630" cy="27444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5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1157750"/>
            <a:ext cx="361813" cy="39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9120505" y="1484630"/>
            <a:ext cx="5749290" cy="35814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501595"/>
            <a:ext cx="11340000" cy="1882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9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2082059"/>
            <a:ext cx="418942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5314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6751" y="3912441"/>
            <a:ext cx="428463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10056495" y="3759835"/>
            <a:ext cx="3239135" cy="320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215910"/>
            <a:ext cx="580807" cy="38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0"/>
          <a:stretch>
            <a:fillRect/>
          </a:stretch>
        </p:blipFill>
        <p:spPr>
          <a:xfrm>
            <a:off x="3575730" y="3068955"/>
            <a:ext cx="7883480" cy="374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2024-09-27T11:53:13Z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