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9" r:id="rId5"/>
    <p:sldId id="348" r:id="rId6"/>
    <p:sldId id="346" r:id="rId7"/>
    <p:sldId id="345" r:id="rId8"/>
    <p:sldId id="344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8640" y="2637155"/>
            <a:ext cx="3474720" cy="81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716655"/>
            <a:ext cx="1775460" cy="556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174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670" y="1988820"/>
            <a:ext cx="1019683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3341088"/>
            <a:ext cx="333249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3293411"/>
            <a:ext cx="971183" cy="46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5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1" y="2701607"/>
            <a:ext cx="342770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5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12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700735"/>
            <a:ext cx="11340000" cy="284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4490" y="2995794"/>
            <a:ext cx="361813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1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4864951"/>
            <a:ext cx="771235" cy="4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27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26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933190"/>
            <a:ext cx="3571240" cy="23025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07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21510"/>
            <a:ext cx="91846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15" y="2794635"/>
            <a:ext cx="800036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843020"/>
            <a:ext cx="1116457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4377895"/>
            <a:ext cx="11340000" cy="20548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07670" y="4693285"/>
            <a:ext cx="420052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5553710"/>
            <a:ext cx="98945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9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49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81505"/>
            <a:ext cx="505904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08910"/>
            <a:ext cx="10838815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915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2920" y="3179370"/>
            <a:ext cx="275988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620600"/>
            <a:ext cx="11340000" cy="5159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5157470"/>
            <a:ext cx="224790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0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88820"/>
            <a:ext cx="59397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2970243"/>
            <a:ext cx="3789521" cy="44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3895651"/>
            <a:ext cx="6617379" cy="3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96975"/>
            <a:ext cx="4065905" cy="255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4" grpId="0" animBg="1"/>
      <p:bldP spid="3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02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1940389"/>
            <a:ext cx="3656221" cy="36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808971"/>
            <a:ext cx="3627657" cy="35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29660"/>
            <a:ext cx="405384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2128488"/>
            <a:ext cx="361813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7531" y="2226767"/>
            <a:ext cx="428463" cy="38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728210" y="2968625"/>
            <a:ext cx="3074035" cy="388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1214856"/>
            <a:ext cx="199949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71" y="1205315"/>
            <a:ext cx="314205" cy="38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269" y="2140342"/>
            <a:ext cx="342770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3065829"/>
            <a:ext cx="342770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/>
          <a:stretch>
            <a:fillRect/>
          </a:stretch>
        </p:blipFill>
        <p:spPr>
          <a:xfrm>
            <a:off x="3751580" y="3491865"/>
            <a:ext cx="5204460" cy="33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16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7447" y="2937383"/>
            <a:ext cx="328166" cy="33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90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700735"/>
            <a:ext cx="11340000" cy="191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9757" y="2053702"/>
            <a:ext cx="380856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740990"/>
            <a:ext cx="11340000" cy="28404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73387" y="5876126"/>
            <a:ext cx="2656473" cy="4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85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4653280"/>
            <a:ext cx="3588385" cy="2185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3"/>
          <a:stretch>
            <a:fillRect/>
          </a:stretch>
        </p:blipFill>
        <p:spPr>
          <a:xfrm>
            <a:off x="360045" y="899795"/>
            <a:ext cx="7032670" cy="46151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863725"/>
            <a:ext cx="533781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770" y="3056255"/>
            <a:ext cx="694753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0535" y="1412875"/>
            <a:ext cx="1134110" cy="138620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19380" y="4437380"/>
            <a:ext cx="694753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63</cp:revision>
  <dcterms:created xsi:type="dcterms:W3CDTF">2015-09-16T06:44:00Z</dcterms:created>
  <dcterms:modified xsi:type="dcterms:W3CDTF">2024-09-28T07:49:31Z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