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32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39" r:id="rId17"/>
    <p:sldId id="338" r:id="rId18"/>
    <p:sldId id="337" r:id="rId19"/>
    <p:sldId id="336" r:id="rId20"/>
    <p:sldId id="335" r:id="rId21"/>
    <p:sldId id="334" r:id="rId22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8640" y="2637155"/>
            <a:ext cx="3474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789045"/>
            <a:ext cx="3520440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16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89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63929" y="5001300"/>
            <a:ext cx="561763" cy="381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3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5029466"/>
            <a:ext cx="980705" cy="46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7052" y="5077151"/>
            <a:ext cx="571284" cy="38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1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3123" y="2149357"/>
            <a:ext cx="1266347" cy="46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43727" y="2149357"/>
            <a:ext cx="780755" cy="43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34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7481" y="4656868"/>
            <a:ext cx="342770" cy="39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/>
          <a:stretch>
            <a:fillRect/>
          </a:stretch>
        </p:blipFill>
        <p:spPr>
          <a:xfrm>
            <a:off x="8112760" y="116840"/>
            <a:ext cx="2055495" cy="2528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080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954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95877" y="1302795"/>
            <a:ext cx="411667" cy="36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3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01410" y="3194835"/>
            <a:ext cx="304685" cy="37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1309" y="3109136"/>
            <a:ext cx="1923324" cy="53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9370" y="3109136"/>
            <a:ext cx="1685289" cy="53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7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3778" y="3064661"/>
            <a:ext cx="199949" cy="37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9521" y="3541459"/>
            <a:ext cx="485591" cy="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5692" y="3665427"/>
            <a:ext cx="314206" cy="37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7"/>
          <a:stretch>
            <a:fillRect/>
          </a:stretch>
        </p:blipFill>
        <p:spPr>
          <a:xfrm>
            <a:off x="4584065" y="3860800"/>
            <a:ext cx="4683125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39170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160" y="2708910"/>
            <a:ext cx="2552700" cy="15773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2374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15138" y="5163539"/>
            <a:ext cx="315139" cy="36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8328025" y="836930"/>
            <a:ext cx="2100580" cy="2518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7546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474345" y="3752215"/>
            <a:ext cx="549465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8003"/>
          <a:stretch>
            <a:fillRect/>
          </a:stretch>
        </p:blipFill>
        <p:spPr>
          <a:xfrm>
            <a:off x="6528435" y="1002030"/>
            <a:ext cx="4138930" cy="278003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335915" y="4797425"/>
            <a:ext cx="661225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3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174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41195"/>
            <a:ext cx="10749280" cy="175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200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4364990"/>
            <a:ext cx="3266440" cy="217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488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860800"/>
            <a:ext cx="3818890" cy="254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3343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1895475"/>
            <a:ext cx="425259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45" y="3612515"/>
            <a:ext cx="4484370" cy="106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45" y="5013325"/>
            <a:ext cx="8517890" cy="10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853055"/>
            <a:ext cx="425259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966470"/>
            <a:ext cx="3818890" cy="254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35" grpId="0" bldLvl="0" animBg="1"/>
      <p:bldP spid="36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078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811145"/>
            <a:ext cx="399859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742690"/>
            <a:ext cx="5786755" cy="111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447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610485"/>
            <a:ext cx="10466070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634105"/>
            <a:ext cx="594233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528185"/>
            <a:ext cx="847280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  <p:bldP spid="1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7848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831465"/>
            <a:ext cx="11250930" cy="160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739027"/>
            <a:ext cx="5465289" cy="4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054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05585"/>
            <a:ext cx="11340000" cy="3769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4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3017316"/>
            <a:ext cx="342769" cy="38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42"/>
          <a:stretch>
            <a:fillRect/>
          </a:stretch>
        </p:blipFill>
        <p:spPr>
          <a:xfrm>
            <a:off x="4152265" y="4005580"/>
            <a:ext cx="5186680" cy="2945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0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091833"/>
            <a:ext cx="371335" cy="38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2824070"/>
            <a:ext cx="2523173" cy="4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645" y="3652520"/>
            <a:ext cx="680910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9470" y="4580890"/>
            <a:ext cx="5927090" cy="165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659"/>
          <a:stretch>
            <a:fillRect/>
          </a:stretch>
        </p:blipFill>
        <p:spPr>
          <a:xfrm>
            <a:off x="911860" y="5681345"/>
            <a:ext cx="11339830" cy="12362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025" y="2564765"/>
            <a:ext cx="3121025" cy="336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0"/>
          <a:stretch>
            <a:fillRect/>
          </a:stretch>
        </p:blipFill>
        <p:spPr>
          <a:xfrm>
            <a:off x="360045" y="1052625"/>
            <a:ext cx="11339830" cy="354731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89455"/>
            <a:ext cx="6105525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915" y="3068955"/>
            <a:ext cx="6828790" cy="144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196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4149090"/>
            <a:ext cx="3449955" cy="23641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97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1147866"/>
            <a:ext cx="361813" cy="4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3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4845144"/>
            <a:ext cx="342770" cy="3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580890"/>
            <a:ext cx="3855720" cy="1988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2024-09-28T08:05:50Z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